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3" r:id="rId4"/>
  </p:sldMasterIdLst>
  <p:notesMasterIdLst>
    <p:notesMasterId r:id="rId35"/>
  </p:notesMasterIdLst>
  <p:sldIdLst>
    <p:sldId id="256" r:id="rId5"/>
    <p:sldId id="283" r:id="rId6"/>
    <p:sldId id="325" r:id="rId7"/>
    <p:sldId id="262" r:id="rId8"/>
    <p:sldId id="307" r:id="rId9"/>
    <p:sldId id="342" r:id="rId10"/>
    <p:sldId id="331" r:id="rId11"/>
    <p:sldId id="330" r:id="rId12"/>
    <p:sldId id="287" r:id="rId13"/>
    <p:sldId id="285" r:id="rId14"/>
    <p:sldId id="309" r:id="rId15"/>
    <p:sldId id="336" r:id="rId16"/>
    <p:sldId id="316" r:id="rId17"/>
    <p:sldId id="308" r:id="rId18"/>
    <p:sldId id="345" r:id="rId19"/>
    <p:sldId id="341" r:id="rId20"/>
    <p:sldId id="315" r:id="rId21"/>
    <p:sldId id="337" r:id="rId22"/>
    <p:sldId id="338" r:id="rId23"/>
    <p:sldId id="339" r:id="rId24"/>
    <p:sldId id="290" r:id="rId25"/>
    <p:sldId id="314" r:id="rId26"/>
    <p:sldId id="319" r:id="rId27"/>
    <p:sldId id="320" r:id="rId28"/>
    <p:sldId id="321" r:id="rId29"/>
    <p:sldId id="322" r:id="rId30"/>
    <p:sldId id="323" r:id="rId31"/>
    <p:sldId id="291" r:id="rId32"/>
    <p:sldId id="346" r:id="rId33"/>
    <p:sldId id="340" r:id="rId34"/>
  </p:sldIdLst>
  <p:sldSz cx="9144000" cy="6858000" type="screen4x3"/>
  <p:notesSz cx="6669088" cy="9872663"/>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39" autoAdjust="0"/>
    <p:restoredTop sz="50745" autoAdjust="0"/>
  </p:normalViewPr>
  <p:slideViewPr>
    <p:cSldViewPr snapToGrid="0" snapToObjects="1">
      <p:cViewPr varScale="1">
        <p:scale>
          <a:sx n="47" d="100"/>
          <a:sy n="47" d="100"/>
        </p:scale>
        <p:origin x="199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722E89-540D-4FA8-BE5F-B592024829B8}"/>
              </a:ext>
            </a:extLst>
          </p:cNvPr>
          <p:cNvSpPr>
            <a:spLocks noGrp="1"/>
          </p:cNvSpPr>
          <p:nvPr>
            <p:ph type="hdr" sz="quarter"/>
          </p:nvPr>
        </p:nvSpPr>
        <p:spPr>
          <a:xfrm>
            <a:off x="1" y="2"/>
            <a:ext cx="288925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B25F4480-3CA6-4CE0-887F-76C3164E72F8}"/>
              </a:ext>
            </a:extLst>
          </p:cNvPr>
          <p:cNvSpPr>
            <a:spLocks noGrp="1"/>
          </p:cNvSpPr>
          <p:nvPr>
            <p:ph type="dt" idx="1"/>
          </p:nvPr>
        </p:nvSpPr>
        <p:spPr>
          <a:xfrm>
            <a:off x="3778251" y="2"/>
            <a:ext cx="288925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8FF4F21-5157-FB4C-BA97-E07BD824CD31}" type="datetimeFigureOut">
              <a:rPr lang="en-US"/>
              <a:pPr>
                <a:defRPr/>
              </a:pPr>
              <a:t>11/8/2023</a:t>
            </a:fld>
            <a:endParaRPr lang="en-US"/>
          </a:p>
        </p:txBody>
      </p:sp>
      <p:sp>
        <p:nvSpPr>
          <p:cNvPr id="4" name="Slide Image Placeholder 3">
            <a:extLst>
              <a:ext uri="{FF2B5EF4-FFF2-40B4-BE49-F238E27FC236}">
                <a16:creationId xmlns:a16="http://schemas.microsoft.com/office/drawing/2014/main" id="{D7B288D5-1F80-455B-9C57-A0ADAD909602}"/>
              </a:ext>
            </a:extLst>
          </p:cNvPr>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FE36E91-17DF-4439-A6DB-5D8A36747707}"/>
              </a:ext>
            </a:extLst>
          </p:cNvPr>
          <p:cNvSpPr>
            <a:spLocks noGrp="1"/>
          </p:cNvSpPr>
          <p:nvPr>
            <p:ph type="body" sz="quarter" idx="3"/>
          </p:nvPr>
        </p:nvSpPr>
        <p:spPr>
          <a:xfrm>
            <a:off x="666750" y="4689477"/>
            <a:ext cx="5335588" cy="44434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62378B-57FD-48B4-ABE4-426C825162B0}"/>
              </a:ext>
            </a:extLst>
          </p:cNvPr>
          <p:cNvSpPr>
            <a:spLocks noGrp="1"/>
          </p:cNvSpPr>
          <p:nvPr>
            <p:ph type="ftr" sz="quarter" idx="4"/>
          </p:nvPr>
        </p:nvSpPr>
        <p:spPr>
          <a:xfrm>
            <a:off x="1" y="9377363"/>
            <a:ext cx="2889250"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B5EF176-6EFE-458E-B53B-7BD74825B79C}"/>
              </a:ext>
            </a:extLst>
          </p:cNvPr>
          <p:cNvSpPr>
            <a:spLocks noGrp="1"/>
          </p:cNvSpPr>
          <p:nvPr>
            <p:ph type="sldNum" sz="quarter" idx="5"/>
          </p:nvPr>
        </p:nvSpPr>
        <p:spPr>
          <a:xfrm>
            <a:off x="3778251"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0C4FFAA-6380-6144-BC6B-848485FD2BA1}" type="slidenum">
              <a:rPr lang="en-US" altLang="nb-NO"/>
              <a:pPr/>
              <a:t>‹#›</a:t>
            </a:fld>
            <a:endParaRPr lang="en-US" altLang="nb-NO"/>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B1349F3-DD16-FCB5-5EB9-CF754BD96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FA1E5DB-4220-33D5-390A-711A11CF70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0244" name="Slide Number Placeholder 3">
            <a:extLst>
              <a:ext uri="{FF2B5EF4-FFF2-40B4-BE49-F238E27FC236}">
                <a16:creationId xmlns:a16="http://schemas.microsoft.com/office/drawing/2014/main" id="{917715A0-B040-E9B9-0790-535F91E4C0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09A985-07A0-B342-9F7B-A17C732A305E}" type="slidenum">
              <a:rPr lang="en-US" altLang="nb-NO">
                <a:cs typeface="Arial" panose="020B0604020202020204" pitchFamily="34" charset="0"/>
              </a:rPr>
              <a:pPr/>
              <a:t>1</a:t>
            </a:fld>
            <a:endParaRPr lang="en-US" altLang="nb-NO">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FC63BD0-57E8-78AF-9FFE-3507ACD0EE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F099A54-3E4D-4CEF-B73E-B31E6B1FA917}"/>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nb-NO" altLang="nb-NO" dirty="0"/>
              <a:t>Vi tenker på det som digitale møteplasser, men aller mest er det </a:t>
            </a:r>
          </a:p>
          <a:p>
            <a:pPr eaLnBrk="1" hangingPunct="1">
              <a:spcBef>
                <a:spcPct val="0"/>
              </a:spcBef>
              <a:defRPr/>
            </a:pPr>
            <a:r>
              <a:rPr lang="nb-NO" altLang="nb-NO" dirty="0"/>
              <a:t>HELKOMMERSIELLE AKTØRER som utfordrer brukernes </a:t>
            </a:r>
          </a:p>
          <a:p>
            <a:pPr eaLnBrk="1" hangingPunct="1">
              <a:spcBef>
                <a:spcPct val="0"/>
              </a:spcBef>
              <a:defRPr/>
            </a:pPr>
            <a:r>
              <a:rPr lang="nb-NO" altLang="nb-NO" dirty="0"/>
              <a:t>-rettigheter og</a:t>
            </a:r>
          </a:p>
          <a:p>
            <a:pPr eaLnBrk="1" hangingPunct="1">
              <a:spcBef>
                <a:spcPct val="0"/>
              </a:spcBef>
              <a:defRPr/>
            </a:pPr>
            <a:r>
              <a:rPr lang="nb-NO" altLang="nb-NO" dirty="0"/>
              <a:t>-sikkerhet</a:t>
            </a:r>
          </a:p>
          <a:p>
            <a:pPr eaLnBrk="1" hangingPunct="1">
              <a:spcBef>
                <a:spcPct val="0"/>
              </a:spcBef>
              <a:defRPr/>
            </a:pPr>
            <a:endParaRPr lang="nb-NO" altLang="nb-NO" dirty="0"/>
          </a:p>
          <a:p>
            <a:pPr eaLnBrk="1" hangingPunct="1">
              <a:spcBef>
                <a:spcPct val="0"/>
              </a:spcBef>
              <a:defRPr/>
            </a:pPr>
            <a:r>
              <a:rPr lang="nb-NO" altLang="nb-NO" dirty="0"/>
              <a:t>Alle Apper høster opplysninger om brukerne</a:t>
            </a:r>
          </a:p>
          <a:p>
            <a:pPr marL="0" indent="0" eaLnBrk="1" hangingPunct="1">
              <a:spcBef>
                <a:spcPct val="0"/>
              </a:spcBef>
              <a:buFontTx/>
              <a:buNone/>
              <a:defRPr/>
            </a:pPr>
            <a:endParaRPr lang="nb-NO" altLang="nb-NO" dirty="0"/>
          </a:p>
          <a:p>
            <a:pPr marL="0" indent="0" eaLnBrk="1" hangingPunct="1">
              <a:spcBef>
                <a:spcPct val="0"/>
              </a:spcBef>
              <a:buFontTx/>
              <a:buNone/>
              <a:defRPr/>
            </a:pPr>
            <a:r>
              <a:rPr lang="nb-NO" altLang="nb-NO" dirty="0"/>
              <a:t>Sosiale medier kommer og går…. Facebook er ikke her….</a:t>
            </a:r>
          </a:p>
          <a:p>
            <a:pPr marL="171450" indent="-171450" eaLnBrk="1" hangingPunct="1">
              <a:spcBef>
                <a:spcPct val="0"/>
              </a:spcBef>
              <a:buFontTx/>
              <a:buChar char="-"/>
              <a:defRPr/>
            </a:pPr>
            <a:endParaRPr lang="nb-NO" altLang="nb-NO" dirty="0"/>
          </a:p>
        </p:txBody>
      </p:sp>
      <p:sp>
        <p:nvSpPr>
          <p:cNvPr id="26628" name="Slide Number Placeholder 3">
            <a:extLst>
              <a:ext uri="{FF2B5EF4-FFF2-40B4-BE49-F238E27FC236}">
                <a16:creationId xmlns:a16="http://schemas.microsoft.com/office/drawing/2014/main" id="{FDFA5FFE-B9C0-05B5-E839-BA2A8C8536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DF3F6F-941C-3146-870D-93F995F83FC0}" type="slidenum">
              <a:rPr lang="en-US" altLang="nb-NO">
                <a:cs typeface="Arial" panose="020B0604020202020204" pitchFamily="34" charset="0"/>
              </a:rPr>
              <a:pPr/>
              <a:t>10</a:t>
            </a:fld>
            <a:endParaRPr lang="en-US" altLang="nb-NO">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a:extLst>
              <a:ext uri="{FF2B5EF4-FFF2-40B4-BE49-F238E27FC236}">
                <a16:creationId xmlns:a16="http://schemas.microsoft.com/office/drawing/2014/main" id="{C0263A59-1668-B658-81EC-02E3DCCC3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ssholder for notater 2">
            <a:extLst>
              <a:ext uri="{FF2B5EF4-FFF2-40B4-BE49-F238E27FC236}">
                <a16:creationId xmlns:a16="http://schemas.microsoft.com/office/drawing/2014/main" id="{1DC5B699-B691-4C87-AAE5-A3689442F0B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nb-NO" altLang="nb-NO" dirty="0"/>
          </a:p>
          <a:p>
            <a:pPr>
              <a:defRPr/>
            </a:pPr>
            <a:r>
              <a:rPr lang="nb-NO" altLang="nb-NO" dirty="0"/>
              <a:t>LOVEN OM PERSONVERN – 13 år. Samtykker til å lagre persondata. </a:t>
            </a:r>
          </a:p>
          <a:p>
            <a:pPr>
              <a:defRPr/>
            </a:pPr>
            <a:endParaRPr lang="nb-NO" altLang="nb-NO" dirty="0"/>
          </a:p>
          <a:p>
            <a:pPr>
              <a:defRPr/>
            </a:pPr>
            <a:r>
              <a:rPr lang="nb-NO" altLang="nb-NO" dirty="0"/>
              <a:t>På snapp: </a:t>
            </a:r>
          </a:p>
          <a:p>
            <a:pPr marL="171450" indent="-171450">
              <a:buFont typeface="Arial" panose="020B0604020202020204" pitchFamily="34" charset="0"/>
              <a:buChar char="•"/>
              <a:defRPr/>
            </a:pPr>
            <a:r>
              <a:rPr lang="nb-NO" altLang="nb-NO" dirty="0"/>
              <a:t>Hvor mange bruker Spotlight for å se </a:t>
            </a:r>
            <a:r>
              <a:rPr lang="nb-NO" altLang="nb-NO" dirty="0" err="1"/>
              <a:t>videor</a:t>
            </a:r>
            <a:r>
              <a:rPr lang="nb-NO" altLang="nb-NO" dirty="0"/>
              <a:t> fra andre? </a:t>
            </a:r>
          </a:p>
          <a:p>
            <a:pPr marL="171450" indent="-171450">
              <a:buFont typeface="Arial" panose="020B0604020202020204" pitchFamily="34" charset="0"/>
              <a:buChar char="•"/>
              <a:defRPr/>
            </a:pPr>
            <a:r>
              <a:rPr lang="nb-NO" altLang="nb-NO" dirty="0"/>
              <a:t>Hvor mange bruker </a:t>
            </a:r>
            <a:r>
              <a:rPr lang="nb-NO" altLang="nb-NO" dirty="0" err="1"/>
              <a:t>Snapmap</a:t>
            </a:r>
            <a:r>
              <a:rPr lang="nb-NO" altLang="nb-NO" dirty="0"/>
              <a:t> til å gå inn på videoer? </a:t>
            </a:r>
          </a:p>
          <a:p>
            <a:pPr marL="171450" indent="-171450">
              <a:buFont typeface="Arial" panose="020B0604020202020204" pitchFamily="34" charset="0"/>
              <a:buChar char="•"/>
              <a:defRPr/>
            </a:pPr>
            <a:r>
              <a:rPr lang="nb-NO" altLang="nb-NO" dirty="0"/>
              <a:t>Adder venner fra hurtiglista (legg til hurtig)?</a:t>
            </a:r>
          </a:p>
          <a:p>
            <a:pPr marL="171450" indent="-171450">
              <a:buFont typeface="Arial" panose="020B0604020202020204" pitchFamily="34" charset="0"/>
              <a:buChar char="•"/>
              <a:defRPr/>
            </a:pPr>
            <a:r>
              <a:rPr lang="nb-NO" altLang="nb-NO" dirty="0"/>
              <a:t>Lagrer bilder på My </a:t>
            </a:r>
            <a:r>
              <a:rPr lang="nb-NO" altLang="nb-NO" dirty="0" err="1"/>
              <a:t>Eyes</a:t>
            </a:r>
            <a:r>
              <a:rPr lang="nb-NO" altLang="nb-NO" dirty="0"/>
              <a:t> </a:t>
            </a:r>
            <a:r>
              <a:rPr lang="nb-NO" altLang="nb-NO" dirty="0" err="1"/>
              <a:t>Only</a:t>
            </a:r>
            <a:r>
              <a:rPr lang="nb-NO" altLang="nb-NO" dirty="0"/>
              <a:t>? </a:t>
            </a:r>
          </a:p>
          <a:p>
            <a:pPr marL="171450" indent="-171450">
              <a:buFont typeface="Arial" panose="020B0604020202020204" pitchFamily="34" charset="0"/>
              <a:buChar char="•"/>
              <a:defRPr/>
            </a:pPr>
            <a:r>
              <a:rPr lang="nb-NO" altLang="nb-NO" dirty="0"/>
              <a:t>Hvor mange er abonnementer?</a:t>
            </a:r>
          </a:p>
          <a:p>
            <a:pPr>
              <a:defRPr/>
            </a:pPr>
            <a:endParaRPr lang="nb-NO" altLang="nb-NO" dirty="0"/>
          </a:p>
        </p:txBody>
      </p:sp>
      <p:sp>
        <p:nvSpPr>
          <p:cNvPr id="28676" name="Plassholder for lysbildenummer 3">
            <a:extLst>
              <a:ext uri="{FF2B5EF4-FFF2-40B4-BE49-F238E27FC236}">
                <a16:creationId xmlns:a16="http://schemas.microsoft.com/office/drawing/2014/main" id="{48E6C56E-2C6D-BF97-2617-C651640EEA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BB426E-0EDF-5949-94DE-554552443DFA}" type="slidenum">
              <a:rPr lang="en-US" altLang="nb-NO">
                <a:cs typeface="Arial" panose="020B0604020202020204" pitchFamily="34" charset="0"/>
              </a:rPr>
              <a:pPr/>
              <a:t>11</a:t>
            </a:fld>
            <a:endParaRPr lang="en-US" altLang="nb-NO">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a:extLst>
              <a:ext uri="{FF2B5EF4-FFF2-40B4-BE49-F238E27FC236}">
                <a16:creationId xmlns:a16="http://schemas.microsoft.com/office/drawing/2014/main" id="{7E971A53-2183-87E5-5354-DC8CFD0C1B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ssholder for notater 2">
            <a:extLst>
              <a:ext uri="{FF2B5EF4-FFF2-40B4-BE49-F238E27FC236}">
                <a16:creationId xmlns:a16="http://schemas.microsoft.com/office/drawing/2014/main" id="{1400E3FB-6E3F-1E3E-78E8-356677F07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Hovedvekt av mannlige overgripere</a:t>
            </a:r>
          </a:p>
          <a:p>
            <a:r>
              <a:rPr lang="nb-NO" altLang="nb-NO" dirty="0"/>
              <a:t>- når barnet er jente</a:t>
            </a:r>
          </a:p>
          <a:p>
            <a:endParaRPr lang="nb-NO" altLang="nb-NO" dirty="0"/>
          </a:p>
          <a:p>
            <a:r>
              <a:rPr lang="nb-NO" altLang="nb-NO" dirty="0"/>
              <a:t>Jevnt fordelt når barnet er gutt</a:t>
            </a:r>
          </a:p>
        </p:txBody>
      </p:sp>
      <p:sp>
        <p:nvSpPr>
          <p:cNvPr id="30724" name="Plassholder for lysbildenummer 3">
            <a:extLst>
              <a:ext uri="{FF2B5EF4-FFF2-40B4-BE49-F238E27FC236}">
                <a16:creationId xmlns:a16="http://schemas.microsoft.com/office/drawing/2014/main" id="{42F76301-963A-32B5-9889-D88327BEBA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77741B-3E23-B046-A4E5-B9C80E5D2F66}" type="slidenum">
              <a:rPr lang="en-US" altLang="nb-NO">
                <a:cs typeface="Arial" panose="020B0604020202020204" pitchFamily="34" charset="0"/>
              </a:rPr>
              <a:pPr/>
              <a:t>12</a:t>
            </a:fld>
            <a:endParaRPr lang="en-US" altLang="nb-NO">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a:extLst>
              <a:ext uri="{FF2B5EF4-FFF2-40B4-BE49-F238E27FC236}">
                <a16:creationId xmlns:a16="http://schemas.microsoft.com/office/drawing/2014/main" id="{62977ACC-369E-966E-116E-930645F1A0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a:extLst>
              <a:ext uri="{FF2B5EF4-FFF2-40B4-BE49-F238E27FC236}">
                <a16:creationId xmlns:a16="http://schemas.microsoft.com/office/drawing/2014/main" id="{97188613-6135-1847-FE03-71D5A4AA10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a:t>Cartoon</a:t>
            </a:r>
          </a:p>
          <a:p>
            <a:r>
              <a:rPr lang="nb-NO" altLang="nb-NO"/>
              <a:t>Spill-porno</a:t>
            </a:r>
          </a:p>
          <a:p>
            <a:pPr eaLnBrk="1" hangingPunct="1">
              <a:spcBef>
                <a:spcPct val="0"/>
              </a:spcBef>
            </a:pPr>
            <a:r>
              <a:rPr lang="en-US" altLang="nb-NO"/>
              <a:t>Komersielle aktører som ønsker vår oppmerksomhet</a:t>
            </a:r>
          </a:p>
          <a:p>
            <a:pPr eaLnBrk="1" hangingPunct="1">
              <a:spcBef>
                <a:spcPct val="0"/>
              </a:spcBef>
            </a:pPr>
            <a:r>
              <a:rPr lang="en-US" altLang="nb-NO"/>
              <a:t>Litt mer ekstremversjon av det vi allerede har klikket på.</a:t>
            </a:r>
          </a:p>
          <a:p>
            <a:pPr eaLnBrk="1" hangingPunct="1">
              <a:spcBef>
                <a:spcPct val="0"/>
              </a:spcBef>
            </a:pPr>
            <a:endParaRPr lang="en-US" altLang="nb-NO"/>
          </a:p>
          <a:p>
            <a:pPr eaLnBrk="1" hangingPunct="1">
              <a:spcBef>
                <a:spcPct val="0"/>
              </a:spcBef>
            </a:pPr>
            <a:r>
              <a:rPr lang="en-US" altLang="nb-NO"/>
              <a:t>PORNO samme som   SEX</a:t>
            </a:r>
          </a:p>
          <a:p>
            <a:pPr eaLnBrk="1" hangingPunct="1">
              <a:spcBef>
                <a:spcPct val="0"/>
              </a:spcBef>
            </a:pPr>
            <a:r>
              <a:rPr lang="en-US" altLang="nb-NO"/>
              <a:t>Løsrevent fra trygge former for utforskning</a:t>
            </a:r>
          </a:p>
          <a:p>
            <a:pPr eaLnBrk="1" hangingPunct="1">
              <a:spcBef>
                <a:spcPct val="0"/>
              </a:spcBef>
            </a:pPr>
            <a:r>
              <a:rPr lang="en-US" altLang="nb-NO"/>
              <a:t>Løsrevet fra relasjon og kjærlighet</a:t>
            </a:r>
          </a:p>
          <a:p>
            <a:pPr eaLnBrk="1" hangingPunct="1">
              <a:spcBef>
                <a:spcPct val="0"/>
              </a:spcBef>
            </a:pPr>
            <a:r>
              <a:rPr lang="en-US" altLang="nb-NO"/>
              <a:t>Sex er kapital</a:t>
            </a:r>
          </a:p>
          <a:p>
            <a:pPr eaLnBrk="1" hangingPunct="1">
              <a:spcBef>
                <a:spcPct val="0"/>
              </a:spcBef>
            </a:pPr>
            <a:endParaRPr lang="en-US" altLang="nb-NO"/>
          </a:p>
          <a:p>
            <a:endParaRPr lang="nb-NO" altLang="nb-NO"/>
          </a:p>
        </p:txBody>
      </p:sp>
      <p:sp>
        <p:nvSpPr>
          <p:cNvPr id="32772" name="Plassholder for lysbildenummer 3">
            <a:extLst>
              <a:ext uri="{FF2B5EF4-FFF2-40B4-BE49-F238E27FC236}">
                <a16:creationId xmlns:a16="http://schemas.microsoft.com/office/drawing/2014/main" id="{C7FEC75C-D652-07A3-958C-4F2A8BCC4A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004FC1C-4DAA-F347-B591-57A0A1A04AEB}" type="slidenum">
              <a:rPr lang="en-US" altLang="nb-NO">
                <a:cs typeface="Arial" panose="020B0604020202020204" pitchFamily="34" charset="0"/>
              </a:rPr>
              <a:pPr/>
              <a:t>13</a:t>
            </a:fld>
            <a:endParaRPr lang="en-US" altLang="nb-NO">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882A5A4-989B-6FB3-2308-0A6C0A123F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819D0A5-7506-B54F-FD02-77A07B90D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noProof="0" dirty="0"/>
              <a:t>Er fortsatt en nei-ting, men dette kommer ikke tydelig frem </a:t>
            </a:r>
          </a:p>
          <a:p>
            <a:pPr eaLnBrk="1" hangingPunct="1">
              <a:spcBef>
                <a:spcPct val="0"/>
              </a:spcBef>
            </a:pPr>
            <a:endParaRPr lang="nb-NO" altLang="nb-NO" noProof="0" dirty="0"/>
          </a:p>
          <a:p>
            <a:pPr eaLnBrk="1" hangingPunct="1">
              <a:spcBef>
                <a:spcPct val="0"/>
              </a:spcBef>
            </a:pPr>
            <a:r>
              <a:rPr lang="nb-NO" altLang="nb-NO" noProof="0" dirty="0" err="1"/>
              <a:t>Pusj</a:t>
            </a:r>
            <a:r>
              <a:rPr lang="nb-NO" altLang="nb-NO" noProof="0" dirty="0"/>
              <a:t> "snik-integreres"</a:t>
            </a:r>
          </a:p>
          <a:p>
            <a:pPr eaLnBrk="1" hangingPunct="1">
              <a:spcBef>
                <a:spcPct val="0"/>
              </a:spcBef>
            </a:pPr>
            <a:endParaRPr lang="nb-NO" altLang="nb-NO" noProof="0" dirty="0"/>
          </a:p>
          <a:p>
            <a:pPr eaLnBrk="1" hangingPunct="1">
              <a:spcBef>
                <a:spcPct val="0"/>
              </a:spcBef>
            </a:pPr>
            <a:r>
              <a:rPr lang="nb-NO" altLang="nb-NO" noProof="0" dirty="0"/>
              <a:t>Finnes det IRL (In Real Life), så finnes pornoversjonen</a:t>
            </a:r>
          </a:p>
          <a:p>
            <a:pPr eaLnBrk="1" hangingPunct="1">
              <a:spcBef>
                <a:spcPct val="0"/>
              </a:spcBef>
            </a:pPr>
            <a:endParaRPr lang="nb-NO" altLang="nb-NO" noProof="0" dirty="0"/>
          </a:p>
          <a:p>
            <a:pPr eaLnBrk="1" hangingPunct="1">
              <a:spcBef>
                <a:spcPct val="0"/>
              </a:spcBef>
            </a:pPr>
            <a:r>
              <a:rPr lang="nb-NO" altLang="nb-NO" noProof="0" dirty="0"/>
              <a:t>Komme med eksempler på tegneserier og reklamer.</a:t>
            </a:r>
          </a:p>
          <a:p>
            <a:pPr eaLnBrk="1" hangingPunct="1">
              <a:spcBef>
                <a:spcPct val="0"/>
              </a:spcBef>
            </a:pPr>
            <a:endParaRPr lang="en-AU" altLang="nb-NO" dirty="0"/>
          </a:p>
          <a:p>
            <a:pPr eaLnBrk="1" hangingPunct="1">
              <a:spcBef>
                <a:spcPct val="0"/>
              </a:spcBef>
            </a:pPr>
            <a:r>
              <a:rPr lang="en-US" altLang="nb-NO" dirty="0"/>
              <a:t> </a:t>
            </a:r>
          </a:p>
          <a:p>
            <a:pPr eaLnBrk="1" hangingPunct="1">
              <a:spcBef>
                <a:spcPct val="0"/>
              </a:spcBef>
            </a:pPr>
            <a:endParaRPr lang="en-US" altLang="nb-NO" dirty="0"/>
          </a:p>
        </p:txBody>
      </p:sp>
      <p:sp>
        <p:nvSpPr>
          <p:cNvPr id="34820" name="Slide Number Placeholder 3">
            <a:extLst>
              <a:ext uri="{FF2B5EF4-FFF2-40B4-BE49-F238E27FC236}">
                <a16:creationId xmlns:a16="http://schemas.microsoft.com/office/drawing/2014/main" id="{48EB47C9-39F5-B8E6-9959-AF06A22908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0434E0-3844-4B4B-B146-339C673F75A9}" type="slidenum">
              <a:rPr lang="en-US" altLang="nb-NO">
                <a:cs typeface="Arial" panose="020B0604020202020204" pitchFamily="34" charset="0"/>
              </a:rPr>
              <a:pPr/>
              <a:t>14</a:t>
            </a:fld>
            <a:endParaRPr lang="en-US" altLang="nb-NO">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2158D2E-A687-2E8C-8CAB-51BAD2EEA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0E11909-CEA6-5DD2-E9B9-A2B94A1D4B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b-NO" dirty="0" err="1"/>
              <a:t>Nakenhet</a:t>
            </a:r>
            <a:r>
              <a:rPr lang="en-US" altLang="nb-NO" dirty="0"/>
              <a:t> </a:t>
            </a:r>
            <a:r>
              <a:rPr lang="en-US" altLang="nb-NO" dirty="0" err="1"/>
              <a:t>tilhører</a:t>
            </a:r>
            <a:r>
              <a:rPr lang="en-US" altLang="nb-NO" dirty="0"/>
              <a:t> det </a:t>
            </a:r>
            <a:r>
              <a:rPr lang="en-US" altLang="nb-NO" dirty="0" err="1"/>
              <a:t>offentlige</a:t>
            </a:r>
            <a:r>
              <a:rPr lang="en-US" altLang="nb-NO" dirty="0"/>
              <a:t> rom – </a:t>
            </a:r>
            <a:r>
              <a:rPr lang="en-US" altLang="nb-NO" dirty="0" err="1"/>
              <a:t>høy</a:t>
            </a:r>
            <a:r>
              <a:rPr lang="en-US" altLang="nb-NO" dirty="0"/>
              <a:t> grad av </a:t>
            </a:r>
            <a:r>
              <a:rPr lang="en-US" altLang="nb-NO" dirty="0" err="1"/>
              <a:t>eksponering</a:t>
            </a:r>
            <a:r>
              <a:rPr lang="en-US" altLang="nb-NO" dirty="0"/>
              <a:t> ! </a:t>
            </a:r>
          </a:p>
          <a:p>
            <a:pPr eaLnBrk="1" hangingPunct="1">
              <a:spcBef>
                <a:spcPct val="0"/>
              </a:spcBef>
            </a:pPr>
            <a:r>
              <a:rPr lang="en-US" altLang="nb-NO" dirty="0"/>
              <a:t>Kropp og sex </a:t>
            </a:r>
            <a:r>
              <a:rPr lang="en-US" altLang="nb-NO" dirty="0" err="1"/>
              <a:t>er</a:t>
            </a:r>
            <a:r>
              <a:rPr lang="en-US" altLang="nb-NO" dirty="0"/>
              <a:t> </a:t>
            </a:r>
            <a:r>
              <a:rPr lang="en-US" altLang="nb-NO" dirty="0" err="1"/>
              <a:t>kapital</a:t>
            </a:r>
            <a:r>
              <a:rPr lang="en-US" altLang="nb-NO" dirty="0"/>
              <a:t> – </a:t>
            </a:r>
            <a:r>
              <a:rPr lang="en-US" altLang="nb-NO" dirty="0" err="1"/>
              <a:t>byttevare</a:t>
            </a:r>
            <a:r>
              <a:rPr lang="en-US" altLang="nb-NO" dirty="0"/>
              <a:t> ?! </a:t>
            </a:r>
          </a:p>
          <a:p>
            <a:pPr eaLnBrk="1" hangingPunct="1">
              <a:spcBef>
                <a:spcPct val="0"/>
              </a:spcBef>
            </a:pPr>
            <a:r>
              <a:rPr lang="en-US" altLang="nb-NO" dirty="0" err="1"/>
              <a:t>Komplementer</a:t>
            </a:r>
            <a:r>
              <a:rPr lang="en-US" altLang="nb-NO" dirty="0"/>
              <a:t> og </a:t>
            </a:r>
            <a:r>
              <a:rPr lang="en-US" altLang="nb-NO" dirty="0" err="1"/>
              <a:t>samlinger</a:t>
            </a:r>
            <a:r>
              <a:rPr lang="en-US" altLang="nb-NO" dirty="0"/>
              <a:t> -  </a:t>
            </a:r>
            <a:r>
              <a:rPr lang="en-US" altLang="nb-NO" dirty="0" err="1"/>
              <a:t>gir</a:t>
            </a:r>
            <a:r>
              <a:rPr lang="en-US" altLang="nb-NO" dirty="0"/>
              <a:t> </a:t>
            </a:r>
            <a:r>
              <a:rPr lang="en-US" altLang="nb-NO" dirty="0" err="1"/>
              <a:t>gevinst</a:t>
            </a:r>
            <a:endParaRPr lang="en-US" altLang="nb-NO" dirty="0"/>
          </a:p>
          <a:p>
            <a:pPr eaLnBrk="1" hangingPunct="1">
              <a:spcBef>
                <a:spcPct val="0"/>
              </a:spcBef>
            </a:pPr>
            <a:r>
              <a:rPr lang="en-US" altLang="nb-NO" dirty="0" err="1"/>
              <a:t>Identitetsdannelse</a:t>
            </a:r>
            <a:r>
              <a:rPr lang="en-US" altLang="nb-NO" dirty="0"/>
              <a:t>- </a:t>
            </a:r>
          </a:p>
          <a:p>
            <a:pPr eaLnBrk="1" hangingPunct="1">
              <a:spcBef>
                <a:spcPct val="0"/>
              </a:spcBef>
            </a:pPr>
            <a:r>
              <a:rPr lang="en-AU" altLang="nb-NO" dirty="0" err="1"/>
              <a:t>Inviterer</a:t>
            </a:r>
            <a:r>
              <a:rPr lang="en-AU" altLang="nb-NO" dirty="0"/>
              <a:t> </a:t>
            </a:r>
            <a:r>
              <a:rPr lang="en-AU" altLang="nb-NO" dirty="0" err="1"/>
              <a:t>til</a:t>
            </a:r>
            <a:r>
              <a:rPr lang="en-AU" altLang="nb-NO" dirty="0"/>
              <a:t> </a:t>
            </a:r>
            <a:r>
              <a:rPr lang="en-AU" altLang="nb-NO" dirty="0" err="1"/>
              <a:t>risikoadferd</a:t>
            </a:r>
            <a:endParaRPr lang="en-AU" altLang="nb-NO" dirty="0"/>
          </a:p>
          <a:p>
            <a:pPr eaLnBrk="1" hangingPunct="1">
              <a:spcBef>
                <a:spcPct val="0"/>
              </a:spcBef>
            </a:pPr>
            <a:r>
              <a:rPr lang="en-AU" altLang="nb-NO" dirty="0"/>
              <a:t>  - </a:t>
            </a:r>
            <a:r>
              <a:rPr lang="en-AU" altLang="nb-NO" dirty="0" err="1"/>
              <a:t>seksualisert</a:t>
            </a:r>
            <a:r>
              <a:rPr lang="en-AU" altLang="nb-NO" dirty="0"/>
              <a:t> dialog </a:t>
            </a:r>
            <a:r>
              <a:rPr lang="en-AU" altLang="nb-NO" dirty="0" err="1"/>
              <a:t>eks</a:t>
            </a:r>
            <a:r>
              <a:rPr lang="en-AU" altLang="nb-NO" dirty="0"/>
              <a:t>. </a:t>
            </a:r>
            <a:r>
              <a:rPr lang="en-AU" altLang="nb-NO" dirty="0" err="1"/>
              <a:t>Omegle</a:t>
            </a:r>
            <a:r>
              <a:rPr lang="en-AU" altLang="nb-NO" dirty="0"/>
              <a:t> </a:t>
            </a:r>
          </a:p>
          <a:p>
            <a:pPr eaLnBrk="1" hangingPunct="1">
              <a:spcBef>
                <a:spcPct val="0"/>
              </a:spcBef>
            </a:pPr>
            <a:r>
              <a:rPr lang="en-AU" altLang="nb-NO" dirty="0"/>
              <a:t>  -</a:t>
            </a:r>
            <a:r>
              <a:rPr lang="en-AU" altLang="nb-NO" dirty="0" err="1"/>
              <a:t>naturlig</a:t>
            </a:r>
            <a:r>
              <a:rPr lang="en-AU" altLang="nb-NO" dirty="0"/>
              <a:t> </a:t>
            </a:r>
            <a:r>
              <a:rPr lang="en-AU" altLang="nb-NO" dirty="0" err="1"/>
              <a:t>utforskning</a:t>
            </a:r>
            <a:r>
              <a:rPr lang="en-AU" altLang="nb-NO" dirty="0"/>
              <a:t> av </a:t>
            </a:r>
            <a:r>
              <a:rPr lang="en-AU" altLang="nb-NO" dirty="0" err="1"/>
              <a:t>egen</a:t>
            </a:r>
            <a:r>
              <a:rPr lang="en-AU" altLang="nb-NO" dirty="0"/>
              <a:t> </a:t>
            </a:r>
            <a:r>
              <a:rPr lang="en-AU" altLang="nb-NO" dirty="0" err="1"/>
              <a:t>seksualitet</a:t>
            </a:r>
            <a:endParaRPr lang="en-AU" altLang="nb-NO" dirty="0"/>
          </a:p>
          <a:p>
            <a:pPr eaLnBrk="1" hangingPunct="1">
              <a:spcBef>
                <a:spcPct val="0"/>
              </a:spcBef>
            </a:pPr>
            <a:r>
              <a:rPr lang="en-US" altLang="nb-NO" dirty="0" err="1"/>
              <a:t>Økende</a:t>
            </a:r>
            <a:r>
              <a:rPr lang="en-US" altLang="nb-NO" dirty="0"/>
              <a:t> trend at </a:t>
            </a:r>
            <a:r>
              <a:rPr lang="en-US" altLang="nb-NO" dirty="0" err="1"/>
              <a:t>unge</a:t>
            </a:r>
            <a:r>
              <a:rPr lang="en-US" altLang="nb-NO" dirty="0"/>
              <a:t> har </a:t>
            </a:r>
            <a:r>
              <a:rPr lang="en-US" altLang="nb-NO" dirty="0" err="1"/>
              <a:t>lyst-problemer</a:t>
            </a:r>
            <a:r>
              <a:rPr lang="en-US" altLang="nb-NO" dirty="0"/>
              <a:t>, </a:t>
            </a:r>
            <a:r>
              <a:rPr lang="en-US" altLang="nb-NO" dirty="0" err="1"/>
              <a:t>når</a:t>
            </a:r>
            <a:r>
              <a:rPr lang="en-US" altLang="nb-NO" dirty="0"/>
              <a:t> det </a:t>
            </a:r>
            <a:r>
              <a:rPr lang="en-US" altLang="nb-NO" dirty="0" err="1"/>
              <a:t>vanlige</a:t>
            </a:r>
            <a:r>
              <a:rPr lang="en-US" altLang="nb-NO" dirty="0"/>
              <a:t> </a:t>
            </a:r>
            <a:r>
              <a:rPr lang="en-US" altLang="nb-NO" dirty="0" err="1"/>
              <a:t>blir</a:t>
            </a:r>
            <a:r>
              <a:rPr lang="en-US" altLang="nb-NO" dirty="0"/>
              <a:t> </a:t>
            </a:r>
            <a:r>
              <a:rPr lang="en-US" altLang="nb-NO" dirty="0" err="1"/>
              <a:t>kjedelig</a:t>
            </a:r>
            <a:endParaRPr lang="en-US" altLang="nb-NO" dirty="0"/>
          </a:p>
          <a:p>
            <a:pPr eaLnBrk="1" hangingPunct="1">
              <a:spcBef>
                <a:spcPct val="0"/>
              </a:spcBef>
            </a:pPr>
            <a:endParaRPr lang="en-AU" altLang="nb-NO" dirty="0"/>
          </a:p>
          <a:p>
            <a:pPr eaLnBrk="1" hangingPunct="1">
              <a:spcBef>
                <a:spcPct val="0"/>
              </a:spcBef>
            </a:pPr>
            <a:r>
              <a:rPr lang="en-US" altLang="nb-NO" dirty="0"/>
              <a:t> </a:t>
            </a:r>
          </a:p>
          <a:p>
            <a:pPr eaLnBrk="1" hangingPunct="1">
              <a:spcBef>
                <a:spcPct val="0"/>
              </a:spcBef>
            </a:pPr>
            <a:r>
              <a:rPr lang="en-US" altLang="nb-NO" dirty="0" err="1"/>
              <a:t>Ikke</a:t>
            </a:r>
            <a:r>
              <a:rPr lang="en-US" altLang="nb-NO" dirty="0"/>
              <a:t> </a:t>
            </a:r>
            <a:r>
              <a:rPr lang="en-US" altLang="nb-NO" dirty="0" err="1"/>
              <a:t>slik</a:t>
            </a:r>
            <a:r>
              <a:rPr lang="en-US" altLang="nb-NO" dirty="0"/>
              <a:t> at ALLE har </a:t>
            </a:r>
            <a:r>
              <a:rPr lang="en-US" altLang="nb-NO" dirty="0" err="1"/>
              <a:t>blitt</a:t>
            </a:r>
            <a:r>
              <a:rPr lang="en-US" altLang="nb-NO" dirty="0"/>
              <a:t> spurt </a:t>
            </a:r>
            <a:r>
              <a:rPr lang="en-US" altLang="nb-NO" dirty="0" err="1"/>
              <a:t>eller</a:t>
            </a:r>
            <a:r>
              <a:rPr lang="en-US" altLang="nb-NO" dirty="0"/>
              <a:t> sender </a:t>
            </a:r>
            <a:r>
              <a:rPr lang="en-US" altLang="nb-NO" dirty="0" err="1"/>
              <a:t>nakenbilder</a:t>
            </a:r>
            <a:r>
              <a:rPr lang="en-US" altLang="nb-NO" dirty="0"/>
              <a:t>!   </a:t>
            </a:r>
          </a:p>
          <a:p>
            <a:pPr eaLnBrk="1" hangingPunct="1">
              <a:spcBef>
                <a:spcPct val="0"/>
              </a:spcBef>
            </a:pPr>
            <a:endParaRPr lang="en-US" altLang="nb-NO" dirty="0"/>
          </a:p>
          <a:p>
            <a:pPr eaLnBrk="1" hangingPunct="1">
              <a:spcBef>
                <a:spcPct val="0"/>
              </a:spcBef>
            </a:pPr>
            <a:r>
              <a:rPr lang="en-US" altLang="nb-NO" dirty="0" err="1"/>
              <a:t>Seksuell</a:t>
            </a:r>
            <a:r>
              <a:rPr lang="en-US" altLang="nb-NO" dirty="0"/>
              <a:t> debut alder har </a:t>
            </a:r>
            <a:r>
              <a:rPr lang="en-US" altLang="nb-NO" dirty="0" err="1"/>
              <a:t>holdt</a:t>
            </a:r>
            <a:r>
              <a:rPr lang="en-US" altLang="nb-NO" dirty="0"/>
              <a:t> seg </a:t>
            </a:r>
            <a:r>
              <a:rPr lang="en-US" altLang="nb-NO" dirty="0" err="1"/>
              <a:t>stabil</a:t>
            </a:r>
            <a:r>
              <a:rPr lang="en-US" altLang="nb-NO" dirty="0"/>
              <a:t> over mange </a:t>
            </a:r>
            <a:r>
              <a:rPr lang="en-US" altLang="nb-NO" dirty="0" err="1"/>
              <a:t>år</a:t>
            </a:r>
            <a:r>
              <a:rPr lang="en-US" altLang="nb-NO" dirty="0"/>
              <a:t>: </a:t>
            </a:r>
          </a:p>
          <a:p>
            <a:pPr eaLnBrk="1" hangingPunct="1">
              <a:spcBef>
                <a:spcPct val="0"/>
              </a:spcBef>
            </a:pPr>
            <a:r>
              <a:rPr lang="en-US" altLang="nb-NO" dirty="0"/>
              <a:t>Gutter: ca. 18 </a:t>
            </a:r>
            <a:r>
              <a:rPr lang="en-US" altLang="nb-NO" dirty="0" err="1"/>
              <a:t>år</a:t>
            </a:r>
            <a:r>
              <a:rPr lang="en-US" altLang="nb-NO" dirty="0"/>
              <a:t>  (17,9 </a:t>
            </a:r>
            <a:r>
              <a:rPr lang="en-US" altLang="nb-NO" dirty="0" err="1"/>
              <a:t>år</a:t>
            </a:r>
            <a:r>
              <a:rPr lang="en-US" altLang="nb-NO" dirty="0"/>
              <a:t>) </a:t>
            </a:r>
          </a:p>
          <a:p>
            <a:pPr eaLnBrk="1" hangingPunct="1">
              <a:spcBef>
                <a:spcPct val="0"/>
              </a:spcBef>
            </a:pPr>
            <a:r>
              <a:rPr lang="en-US" altLang="nb-NO" dirty="0" err="1"/>
              <a:t>Jenter</a:t>
            </a:r>
            <a:r>
              <a:rPr lang="en-US" altLang="nb-NO" dirty="0"/>
              <a:t>: ca. 17 </a:t>
            </a:r>
            <a:r>
              <a:rPr lang="en-US" altLang="nb-NO" dirty="0" err="1"/>
              <a:t>år</a:t>
            </a:r>
            <a:r>
              <a:rPr lang="en-US" altLang="nb-NO" dirty="0"/>
              <a:t> ( 16,7 </a:t>
            </a:r>
            <a:r>
              <a:rPr lang="en-US" altLang="nb-NO" dirty="0" err="1"/>
              <a:t>år</a:t>
            </a:r>
            <a:r>
              <a:rPr lang="en-US" altLang="nb-NO" dirty="0"/>
              <a:t>)</a:t>
            </a:r>
          </a:p>
        </p:txBody>
      </p:sp>
      <p:sp>
        <p:nvSpPr>
          <p:cNvPr id="36868" name="Slide Number Placeholder 3">
            <a:extLst>
              <a:ext uri="{FF2B5EF4-FFF2-40B4-BE49-F238E27FC236}">
                <a16:creationId xmlns:a16="http://schemas.microsoft.com/office/drawing/2014/main" id="{258BFDD2-AE20-A3CB-7087-04BD667A5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EA9424-88E5-1145-8EE6-9FACF1012345}" type="slidenum">
              <a:rPr lang="en-US" altLang="nb-NO">
                <a:cs typeface="Arial" panose="020B0604020202020204" pitchFamily="34" charset="0"/>
              </a:rPr>
              <a:pPr/>
              <a:t>15</a:t>
            </a:fld>
            <a:endParaRPr lang="en-US" altLang="nb-NO">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ssholder for lysbilde 1">
            <a:extLst>
              <a:ext uri="{FF2B5EF4-FFF2-40B4-BE49-F238E27FC236}">
                <a16:creationId xmlns:a16="http://schemas.microsoft.com/office/drawing/2014/main" id="{987A918A-CDA5-E142-3BF6-D1E54D111C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ssholder for notater 2">
            <a:extLst>
              <a:ext uri="{FF2B5EF4-FFF2-40B4-BE49-F238E27FC236}">
                <a16:creationId xmlns:a16="http://schemas.microsoft.com/office/drawing/2014/main" id="{70B397E4-A151-335D-9654-0471523C34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Tråling og her kommer Snapchat og </a:t>
            </a:r>
            <a:r>
              <a:rPr lang="nb-NO" altLang="nb-NO" dirty="0" err="1"/>
              <a:t>Omegle</a:t>
            </a:r>
            <a:r>
              <a:rPr lang="nb-NO" altLang="nb-NO" dirty="0"/>
              <a:t> inn.</a:t>
            </a:r>
          </a:p>
          <a:p>
            <a:r>
              <a:rPr lang="nb-NO" altLang="nb-NO" dirty="0" err="1"/>
              <a:t>Grooming</a:t>
            </a:r>
            <a:r>
              <a:rPr lang="nb-NO" altLang="nb-NO" dirty="0"/>
              <a:t> er en prosess der en eldre person blir kjent med og oppretter en emosjonell kontakt som oppleves likeverdig</a:t>
            </a:r>
          </a:p>
          <a:p>
            <a:r>
              <a:rPr lang="nb-NO" altLang="nb-NO" dirty="0"/>
              <a:t>Utnytter tillit og overmakt</a:t>
            </a:r>
          </a:p>
          <a:p>
            <a:endParaRPr lang="nb-NO" altLang="nb-NO" dirty="0"/>
          </a:p>
          <a:p>
            <a:r>
              <a:rPr lang="nb-NO" altLang="nb-NO" dirty="0"/>
              <a:t>Ikke alltid trusler er nødvendig</a:t>
            </a:r>
          </a:p>
          <a:p>
            <a:endParaRPr lang="nb-NO" altLang="nb-NO" dirty="0"/>
          </a:p>
          <a:p>
            <a:r>
              <a:rPr lang="nb-NO" altLang="nb-NO" dirty="0"/>
              <a:t>Økning i saker der unge begår seksuell grenseoverskridelser, altså er mistenkte</a:t>
            </a:r>
          </a:p>
          <a:p>
            <a:endParaRPr lang="nb-NO" altLang="nb-NO" dirty="0"/>
          </a:p>
          <a:p>
            <a:r>
              <a:rPr lang="nb-NO" altLang="nb-NO" dirty="0"/>
              <a:t>Nasjonale saker. En mistenk og flere fornærmede</a:t>
            </a:r>
          </a:p>
          <a:p>
            <a:r>
              <a:rPr lang="nb-NO" altLang="nb-NO" dirty="0" err="1"/>
              <a:t>Ncmec</a:t>
            </a:r>
            <a:r>
              <a:rPr lang="nb-NO" altLang="nb-NO" dirty="0"/>
              <a:t>.. </a:t>
            </a:r>
          </a:p>
          <a:p>
            <a:endParaRPr lang="nb-NO" altLang="nb-NO" dirty="0"/>
          </a:p>
        </p:txBody>
      </p:sp>
      <p:sp>
        <p:nvSpPr>
          <p:cNvPr id="40964" name="Plassholder for lysbildenummer 3">
            <a:extLst>
              <a:ext uri="{FF2B5EF4-FFF2-40B4-BE49-F238E27FC236}">
                <a16:creationId xmlns:a16="http://schemas.microsoft.com/office/drawing/2014/main" id="{29451912-6500-1178-5CED-20416142AB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2F51E6-AD01-6F4B-8237-4C08BDA560FA}" type="slidenum">
              <a:rPr lang="en-US" altLang="nb-NO">
                <a:cs typeface="Arial" panose="020B0604020202020204" pitchFamily="34" charset="0"/>
              </a:rPr>
              <a:pPr/>
              <a:t>16</a:t>
            </a:fld>
            <a:endParaRPr lang="en-US" altLang="nb-NO">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ssholder for lysbilde 1">
            <a:extLst>
              <a:ext uri="{FF2B5EF4-FFF2-40B4-BE49-F238E27FC236}">
                <a16:creationId xmlns:a16="http://schemas.microsoft.com/office/drawing/2014/main" id="{518993A0-362C-F84C-C0A8-A39CF2A200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ssholder for notater 2">
            <a:extLst>
              <a:ext uri="{FF2B5EF4-FFF2-40B4-BE49-F238E27FC236}">
                <a16:creationId xmlns:a16="http://schemas.microsoft.com/office/drawing/2014/main" id="{E1F5A5EA-AA45-47A2-B150-3E56B19A069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nb-NO" altLang="nb-NO" dirty="0"/>
              <a:t>Bytter tjenester, lettjente penger  SEX ER KAPITAL</a:t>
            </a:r>
          </a:p>
          <a:p>
            <a:pPr marL="171450" indent="-171450">
              <a:buFont typeface="Arial" panose="020B0604020202020204" pitchFamily="34" charset="0"/>
              <a:buChar char="•"/>
              <a:defRPr/>
            </a:pPr>
            <a:r>
              <a:rPr lang="nb-NO" altLang="nb-NO" dirty="0"/>
              <a:t>Fortrolig relasjon </a:t>
            </a:r>
          </a:p>
          <a:p>
            <a:pPr marL="171450" indent="-171450">
              <a:buFont typeface="Arial" panose="020B0604020202020204" pitchFamily="34" charset="0"/>
              <a:buChar char="•"/>
              <a:defRPr/>
            </a:pPr>
            <a:r>
              <a:rPr lang="nb-NO" altLang="nb-NO" dirty="0"/>
              <a:t>Barnas behov dekkes; tid, komplimenter, gaver, oppmerksomhet….</a:t>
            </a:r>
          </a:p>
          <a:p>
            <a:pPr marL="171450" indent="-171450">
              <a:buFont typeface="Arial" panose="020B0604020202020204" pitchFamily="34" charset="0"/>
              <a:buChar char="•"/>
              <a:defRPr/>
            </a:pPr>
            <a:r>
              <a:rPr lang="nb-NO" altLang="nb-NO" dirty="0"/>
              <a:t>Vet ikke at de er lurt</a:t>
            </a:r>
          </a:p>
          <a:p>
            <a:pPr marL="171450" indent="-171450">
              <a:buFont typeface="Arial" panose="020B0604020202020204" pitchFamily="34" charset="0"/>
              <a:buChar char="•"/>
              <a:defRPr/>
            </a:pPr>
            <a:r>
              <a:rPr lang="nb-NO" altLang="nb-NO" dirty="0"/>
              <a:t>Foreldre avdekker: oppdager aktivitet på logger, </a:t>
            </a:r>
            <a:r>
              <a:rPr lang="nb-NO" altLang="nb-NO" dirty="0" err="1"/>
              <a:t>chat</a:t>
            </a:r>
            <a:r>
              <a:rPr lang="nb-NO" altLang="nb-NO" dirty="0"/>
              <a:t> eller penger inn på vipps. </a:t>
            </a:r>
          </a:p>
          <a:p>
            <a:pPr marL="171450" indent="-171450">
              <a:buFont typeface="Arial" panose="020B0604020202020204" pitchFamily="34" charset="0"/>
              <a:buChar char="•"/>
              <a:defRPr/>
            </a:pPr>
            <a:r>
              <a:rPr lang="nb-NO" altLang="nb-NO" dirty="0"/>
              <a:t>Eller: anen etterforsking avdekker </a:t>
            </a:r>
          </a:p>
          <a:p>
            <a:pPr>
              <a:defRPr/>
            </a:pPr>
            <a:endParaRPr lang="nb-NO" altLang="nb-NO" dirty="0"/>
          </a:p>
          <a:p>
            <a:pPr>
              <a:defRPr/>
            </a:pPr>
            <a:r>
              <a:rPr lang="nb-NO" altLang="nb-NO" dirty="0"/>
              <a:t>Hvorfor barna ikke forteller:</a:t>
            </a:r>
          </a:p>
          <a:p>
            <a:pPr marL="171450" indent="-171450">
              <a:buFont typeface="Arial" panose="020B0604020202020204" pitchFamily="34" charset="0"/>
              <a:buChar char="•"/>
              <a:defRPr/>
            </a:pPr>
            <a:r>
              <a:rPr lang="nb-NO" altLang="nb-NO" dirty="0"/>
              <a:t>Utforsker egen seksualitet</a:t>
            </a:r>
          </a:p>
          <a:p>
            <a:pPr marL="171450" indent="-171450">
              <a:buFont typeface="Arial" panose="020B0604020202020204" pitchFamily="34" charset="0"/>
              <a:buChar char="•"/>
              <a:defRPr/>
            </a:pPr>
            <a:r>
              <a:rPr lang="nb-NO" altLang="nb-NO" dirty="0"/>
              <a:t>Relasjon til overgriper</a:t>
            </a:r>
          </a:p>
          <a:p>
            <a:pPr marL="171450" indent="-171450">
              <a:buFont typeface="Arial" panose="020B0604020202020204" pitchFamily="34" charset="0"/>
              <a:buChar char="•"/>
              <a:defRPr/>
            </a:pPr>
            <a:r>
              <a:rPr lang="nb-NO" altLang="nb-NO" dirty="0"/>
              <a:t>Forventer å ikke bli trodd, bagatellisering eller fornektelse</a:t>
            </a:r>
          </a:p>
          <a:p>
            <a:pPr marL="171450" indent="-171450">
              <a:buFont typeface="Arial" panose="020B0604020202020204" pitchFamily="34" charset="0"/>
              <a:buChar char="•"/>
              <a:defRPr/>
            </a:pPr>
            <a:r>
              <a:rPr lang="nb-NO" altLang="nb-NO" dirty="0"/>
              <a:t>Redde for å skjenn</a:t>
            </a:r>
          </a:p>
          <a:p>
            <a:pPr marL="171450" indent="-171450">
              <a:buFont typeface="Arial" panose="020B0604020202020204" pitchFamily="34" charset="0"/>
              <a:buChar char="•"/>
              <a:defRPr/>
            </a:pPr>
            <a:r>
              <a:rPr lang="nb-NO" altLang="nb-NO" dirty="0"/>
              <a:t>Trusler, fysiske, digitale og emosjonelle</a:t>
            </a:r>
          </a:p>
          <a:p>
            <a:pPr>
              <a:defRPr/>
            </a:pPr>
            <a:endParaRPr lang="nb-NO" altLang="nb-NO" dirty="0"/>
          </a:p>
          <a:p>
            <a:pPr>
              <a:defRPr/>
            </a:pPr>
            <a:r>
              <a:rPr lang="nb-NO" altLang="nb-NO" dirty="0"/>
              <a:t>Vi voksne har vansker med å forstå eller vi klarer ikke å forstå.</a:t>
            </a:r>
          </a:p>
          <a:p>
            <a:pPr>
              <a:defRPr/>
            </a:pPr>
            <a:endParaRPr lang="nb-NO" altLang="nb-NO" dirty="0"/>
          </a:p>
          <a:p>
            <a:pPr>
              <a:defRPr/>
            </a:pPr>
            <a:endParaRPr lang="nb-NO" altLang="nb-NO" dirty="0"/>
          </a:p>
        </p:txBody>
      </p:sp>
      <p:sp>
        <p:nvSpPr>
          <p:cNvPr id="43012" name="Plassholder for lysbildenummer 3">
            <a:extLst>
              <a:ext uri="{FF2B5EF4-FFF2-40B4-BE49-F238E27FC236}">
                <a16:creationId xmlns:a16="http://schemas.microsoft.com/office/drawing/2014/main" id="{0B3164EE-C208-DDB8-36F3-24C1A755C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247A8A-1332-D443-9E96-E7FE11DD8F1C}" type="slidenum">
              <a:rPr lang="en-US" altLang="nb-NO">
                <a:cs typeface="Arial" panose="020B0604020202020204" pitchFamily="34" charset="0"/>
              </a:rPr>
              <a:pPr/>
              <a:t>17</a:t>
            </a:fld>
            <a:endParaRPr lang="en-US" altLang="nb-NO">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ssholder for lysbilde 1">
            <a:extLst>
              <a:ext uri="{FF2B5EF4-FFF2-40B4-BE49-F238E27FC236}">
                <a16:creationId xmlns:a16="http://schemas.microsoft.com/office/drawing/2014/main" id="{E706FDCF-4426-7182-4196-F9653BD590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ssholder for notater 2">
            <a:extLst>
              <a:ext uri="{FF2B5EF4-FFF2-40B4-BE49-F238E27FC236}">
                <a16:creationId xmlns:a16="http://schemas.microsoft.com/office/drawing/2014/main" id="{0A8FC760-0DF2-8140-F3E7-EB945AC50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Sjeldent barna</a:t>
            </a:r>
          </a:p>
          <a:p>
            <a:r>
              <a:rPr lang="nb-NO" altLang="nb-NO" dirty="0"/>
              <a:t>Foreldre som sjekker vipps, logg, </a:t>
            </a:r>
            <a:r>
              <a:rPr lang="nb-NO" altLang="nb-NO" dirty="0" err="1"/>
              <a:t>chat</a:t>
            </a:r>
            <a:endParaRPr lang="nb-NO" altLang="nb-NO" dirty="0"/>
          </a:p>
          <a:p>
            <a:r>
              <a:rPr lang="nb-NO" altLang="nb-NO" dirty="0"/>
              <a:t>Annen etterforskning</a:t>
            </a:r>
          </a:p>
          <a:p>
            <a:r>
              <a:rPr lang="nb-NO" altLang="nb-NO" dirty="0"/>
              <a:t>NECMEC , plattformer som er forpliktet til å varsle NCMEC hvis de (ved internkontroll) kommer over seksualisert materiale av barn, eller dialoger som fremstår som seksuell utpressing og hvor fornærmede muligens er under 18 år. Fra USA til KRIPOS til Agder. Sporer IP-adresser</a:t>
            </a:r>
          </a:p>
          <a:p>
            <a:endParaRPr lang="nb-NO" altLang="nb-NO" dirty="0"/>
          </a:p>
          <a:p>
            <a:r>
              <a:rPr lang="nb-NO" altLang="nb-NO" dirty="0"/>
              <a:t>Oppfølging.</a:t>
            </a:r>
          </a:p>
          <a:p>
            <a:r>
              <a:rPr lang="nb-NO" altLang="nb-NO" dirty="0"/>
              <a:t>Kan gå bra med disse barna, men mange må leve med at det finnes bilde/film på nett</a:t>
            </a:r>
          </a:p>
          <a:p>
            <a:r>
              <a:rPr lang="nb-NO" altLang="nb-NO" dirty="0"/>
              <a:t>Mangel på kontroll leder til høyt stress</a:t>
            </a:r>
          </a:p>
          <a:p>
            <a:r>
              <a:rPr lang="nb-NO" altLang="nb-NO" dirty="0"/>
              <a:t>Selvbebreidelse</a:t>
            </a:r>
          </a:p>
          <a:p>
            <a:endParaRPr lang="nb-NO" altLang="nb-NO" dirty="0"/>
          </a:p>
          <a:p>
            <a:r>
              <a:rPr lang="nb-NO" altLang="nb-NO" dirty="0"/>
              <a:t>Jobber ofte med: </a:t>
            </a:r>
          </a:p>
          <a:p>
            <a:r>
              <a:rPr lang="nb-NO" altLang="nb-NO" dirty="0"/>
              <a:t>Selvfølelse, selvtillit, egen sårbarhet, tillit hos foreldre, egne grenser, valg av venner….osv.   </a:t>
            </a:r>
          </a:p>
          <a:p>
            <a:r>
              <a:rPr lang="nb-NO" altLang="nb-NO" dirty="0"/>
              <a:t> </a:t>
            </a:r>
          </a:p>
          <a:p>
            <a:endParaRPr lang="nb-NO" altLang="nb-NO" dirty="0"/>
          </a:p>
          <a:p>
            <a:endParaRPr lang="nb-NO" altLang="nb-NO" dirty="0"/>
          </a:p>
        </p:txBody>
      </p:sp>
      <p:sp>
        <p:nvSpPr>
          <p:cNvPr id="45060" name="Plassholder for lysbildenummer 3">
            <a:extLst>
              <a:ext uri="{FF2B5EF4-FFF2-40B4-BE49-F238E27FC236}">
                <a16:creationId xmlns:a16="http://schemas.microsoft.com/office/drawing/2014/main" id="{5D3801EA-48E7-0A5E-EFE0-26D13F2C99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CF5EB4-DBEB-5A4F-B049-16D8152B93DF}" type="slidenum">
              <a:rPr lang="en-US" altLang="nb-NO">
                <a:cs typeface="Arial" panose="020B0604020202020204" pitchFamily="34" charset="0"/>
              </a:rPr>
              <a:pPr/>
              <a:t>18</a:t>
            </a:fld>
            <a:endParaRPr lang="en-US" altLang="nb-NO">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a:extLst>
              <a:ext uri="{FF2B5EF4-FFF2-40B4-BE49-F238E27FC236}">
                <a16:creationId xmlns:a16="http://schemas.microsoft.com/office/drawing/2014/main" id="{AA96467C-C34D-7E96-CC38-9C6E0BA6D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ssholder for notater 2">
            <a:extLst>
              <a:ext uri="{FF2B5EF4-FFF2-40B4-BE49-F238E27FC236}">
                <a16:creationId xmlns:a16="http://schemas.microsoft.com/office/drawing/2014/main" id="{EF1154EA-C2E6-9AB5-353D-3B352FCD70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47108" name="Plassholder for lysbildenummer 3">
            <a:extLst>
              <a:ext uri="{FF2B5EF4-FFF2-40B4-BE49-F238E27FC236}">
                <a16:creationId xmlns:a16="http://schemas.microsoft.com/office/drawing/2014/main" id="{C0337A9B-AA3C-1CA4-1AA1-F51541033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70FF96-B646-E643-BC5D-99C83EB8AEFB}" type="slidenum">
              <a:rPr lang="en-US" altLang="nb-NO"/>
              <a:pPr/>
              <a:t>19</a:t>
            </a:fld>
            <a:endParaRPr lang="en-US" alt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a:extLst>
              <a:ext uri="{FF2B5EF4-FFF2-40B4-BE49-F238E27FC236}">
                <a16:creationId xmlns:a16="http://schemas.microsoft.com/office/drawing/2014/main" id="{4E826F18-811C-81C1-CA95-4A5A3071C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a:extLst>
              <a:ext uri="{FF2B5EF4-FFF2-40B4-BE49-F238E27FC236}">
                <a16:creationId xmlns:a16="http://schemas.microsoft.com/office/drawing/2014/main" id="{E1B60C05-2550-2342-DB81-3E3DB99634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a:t>Den digitale oppveksten starter lenge før de får egen mobil.</a:t>
            </a:r>
          </a:p>
          <a:p>
            <a:pPr eaLnBrk="1" hangingPunct="1">
              <a:spcBef>
                <a:spcPct val="0"/>
              </a:spcBef>
            </a:pPr>
            <a:endParaRPr lang="nb-NO" altLang="nb-NO" dirty="0"/>
          </a:p>
          <a:p>
            <a:pPr marL="0" marR="0" lvl="0" indent="0" algn="l" defTabSz="457200" rtl="0" eaLnBrk="1" fontAlgn="base" latinLnBrk="0" hangingPunct="1">
              <a:lnSpc>
                <a:spcPct val="100000"/>
              </a:lnSpc>
              <a:spcBef>
                <a:spcPct val="0"/>
              </a:spcBef>
              <a:spcAft>
                <a:spcPct val="0"/>
              </a:spcAft>
              <a:buClrTx/>
              <a:buSzTx/>
              <a:buFontTx/>
              <a:buNone/>
              <a:tabLst/>
              <a:defRPr/>
            </a:pPr>
            <a:r>
              <a:rPr lang="nb-NO" altLang="nb-NO" dirty="0"/>
              <a:t>"Overskudd" av telefoner i familien + barna ønsker seg</a:t>
            </a:r>
          </a:p>
          <a:p>
            <a:pPr marL="0" marR="0" lvl="0" indent="0" algn="l" defTabSz="457200" rtl="0" eaLnBrk="1" fontAlgn="base" latinLnBrk="0" hangingPunct="1">
              <a:lnSpc>
                <a:spcPct val="100000"/>
              </a:lnSpc>
              <a:spcBef>
                <a:spcPct val="0"/>
              </a:spcBef>
              <a:spcAft>
                <a:spcPct val="0"/>
              </a:spcAft>
              <a:buClrTx/>
              <a:buSzTx/>
              <a:buFontTx/>
              <a:buNone/>
              <a:tabLst/>
              <a:defRPr/>
            </a:pPr>
            <a:endParaRPr lang="nb-NO" altLang="nb-NO" dirty="0"/>
          </a:p>
          <a:p>
            <a:pPr eaLnBrk="1" hangingPunct="1">
              <a:spcBef>
                <a:spcPct val="0"/>
              </a:spcBef>
            </a:pPr>
            <a:r>
              <a:rPr lang="nb-NO" altLang="nb-NO" dirty="0"/>
              <a:t>Praktisk</a:t>
            </a:r>
          </a:p>
          <a:p>
            <a:pPr eaLnBrk="1" hangingPunct="1">
              <a:spcBef>
                <a:spcPct val="0"/>
              </a:spcBef>
            </a:pPr>
            <a:r>
              <a:rPr lang="nb-NO" altLang="nb-NO" dirty="0"/>
              <a:t>Foreldre legger vekt på trygghet og kontroll</a:t>
            </a:r>
          </a:p>
          <a:p>
            <a:pPr eaLnBrk="1" hangingPunct="1">
              <a:spcBef>
                <a:spcPct val="0"/>
              </a:spcBef>
            </a:pPr>
            <a:r>
              <a:rPr lang="nb-NO" altLang="nb-NO" dirty="0"/>
              <a:t>Holde kontakt med familie som ikke er i nærheten</a:t>
            </a:r>
          </a:p>
          <a:p>
            <a:pPr eaLnBrk="1" hangingPunct="1">
              <a:spcBef>
                <a:spcPct val="0"/>
              </a:spcBef>
            </a:pPr>
            <a:r>
              <a:rPr lang="nb-NO" altLang="nb-NO" dirty="0"/>
              <a:t>Praktisk måte å avlede oppmerksomhet</a:t>
            </a:r>
          </a:p>
          <a:p>
            <a:pPr marL="0" marR="0" lvl="0" indent="0" algn="l" defTabSz="457200" rtl="0" eaLnBrk="1" fontAlgn="base" latinLnBrk="0" hangingPunct="1">
              <a:lnSpc>
                <a:spcPct val="100000"/>
              </a:lnSpc>
              <a:spcBef>
                <a:spcPct val="0"/>
              </a:spcBef>
              <a:spcAft>
                <a:spcPct val="0"/>
              </a:spcAft>
              <a:buClrTx/>
              <a:buSzTx/>
              <a:buFontTx/>
              <a:buNone/>
              <a:tabLst/>
              <a:defRPr/>
            </a:pPr>
            <a:r>
              <a:rPr lang="nb-NO" altLang="nb-NO" dirty="0"/>
              <a:t>Det starter tidlig som modellæring</a:t>
            </a:r>
          </a:p>
          <a:p>
            <a:pPr eaLnBrk="1" hangingPunct="1">
              <a:spcBef>
                <a:spcPct val="0"/>
              </a:spcBef>
            </a:pPr>
            <a:endParaRPr lang="nb-NO" altLang="nb-NO" dirty="0"/>
          </a:p>
          <a:p>
            <a:pPr eaLnBrk="1" hangingPunct="1">
              <a:spcBef>
                <a:spcPct val="0"/>
              </a:spcBef>
            </a:pPr>
            <a:r>
              <a:rPr lang="nb-NO" altLang="nb-NO" dirty="0"/>
              <a:t>Gjennomsnitt 8,8 år. </a:t>
            </a:r>
          </a:p>
          <a:p>
            <a:pPr eaLnBrk="1" hangingPunct="1">
              <a:spcBef>
                <a:spcPct val="0"/>
              </a:spcBef>
            </a:pPr>
            <a:r>
              <a:rPr lang="nb-NO" altLang="nb-NO" dirty="0"/>
              <a:t>71% første Mobil 7-10 år alderen. </a:t>
            </a:r>
          </a:p>
          <a:p>
            <a:pPr eaLnBrk="1" hangingPunct="1">
              <a:spcBef>
                <a:spcPct val="0"/>
              </a:spcBef>
            </a:pPr>
            <a:r>
              <a:rPr lang="nb-NO" altLang="nb-NO" dirty="0" err="1"/>
              <a:t>Ca</a:t>
            </a:r>
            <a:r>
              <a:rPr lang="nb-NO" altLang="nb-NO" dirty="0"/>
              <a:t> halvparten av 9 åringer har en eller annen profil på sosiale medier. </a:t>
            </a:r>
          </a:p>
          <a:p>
            <a:pPr eaLnBrk="1" hangingPunct="1">
              <a:spcBef>
                <a:spcPct val="0"/>
              </a:spcBef>
            </a:pPr>
            <a:endParaRPr lang="nb-NO" altLang="nb-NO" dirty="0"/>
          </a:p>
          <a:p>
            <a:pPr eaLnBrk="1" hangingPunct="1">
              <a:spcBef>
                <a:spcPct val="0"/>
              </a:spcBef>
            </a:pPr>
            <a:endParaRPr lang="nb-NO" altLang="nb-NO" dirty="0"/>
          </a:p>
          <a:p>
            <a:endParaRPr lang="nb-NO" altLang="nb-NO" dirty="0"/>
          </a:p>
        </p:txBody>
      </p:sp>
      <p:sp>
        <p:nvSpPr>
          <p:cNvPr id="12292" name="Plassholder for lysbildenummer 3">
            <a:extLst>
              <a:ext uri="{FF2B5EF4-FFF2-40B4-BE49-F238E27FC236}">
                <a16:creationId xmlns:a16="http://schemas.microsoft.com/office/drawing/2014/main" id="{BE3271EA-1B61-9840-88AF-86640C3E0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2750C8-880B-6446-AEDC-A5BF1737132C}" type="slidenum">
              <a:rPr lang="en-US" altLang="nb-NO">
                <a:cs typeface="Arial" panose="020B0604020202020204" pitchFamily="34" charset="0"/>
              </a:rPr>
              <a:pPr/>
              <a:t>2</a:t>
            </a:fld>
            <a:endParaRPr lang="en-US" altLang="nb-NO">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ssholder for lysbilde 1">
            <a:extLst>
              <a:ext uri="{FF2B5EF4-FFF2-40B4-BE49-F238E27FC236}">
                <a16:creationId xmlns:a16="http://schemas.microsoft.com/office/drawing/2014/main" id="{7E223CFC-D11D-247B-49D2-4BA2C10E59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lassholder for notater 2">
            <a:extLst>
              <a:ext uri="{FF2B5EF4-FFF2-40B4-BE49-F238E27FC236}">
                <a16:creationId xmlns:a16="http://schemas.microsoft.com/office/drawing/2014/main" id="{C116C8EF-93F1-F2CB-B417-E8E9901F2C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49156" name="Plassholder for lysbildenummer 3">
            <a:extLst>
              <a:ext uri="{FF2B5EF4-FFF2-40B4-BE49-F238E27FC236}">
                <a16:creationId xmlns:a16="http://schemas.microsoft.com/office/drawing/2014/main" id="{83F57F94-A4BA-9250-576D-9889A82B88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078B66-0F7C-7345-9CD3-12F2E390155A}" type="slidenum">
              <a:rPr lang="en-US" altLang="nb-NO"/>
              <a:pPr/>
              <a:t>20</a:t>
            </a:fld>
            <a:endParaRPr lang="en-US" alt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78AD5F2-F9B6-BC37-D3B4-8E26B154F8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ECEE371-C02A-1EC6-3A82-C06F8DB65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nb-NO"/>
          </a:p>
          <a:p>
            <a:pPr eaLnBrk="1" hangingPunct="1">
              <a:spcBef>
                <a:spcPct val="0"/>
              </a:spcBef>
            </a:pPr>
            <a:r>
              <a:rPr lang="en-US" altLang="nb-NO"/>
              <a:t>Se på deg selv, rollemodell</a:t>
            </a:r>
          </a:p>
          <a:p>
            <a:pPr eaLnBrk="1" hangingPunct="1">
              <a:spcBef>
                <a:spcPct val="0"/>
              </a:spcBef>
            </a:pPr>
            <a:r>
              <a:rPr lang="en-US" altLang="nb-NO"/>
              <a:t>Ikke på regler</a:t>
            </a:r>
          </a:p>
          <a:p>
            <a:pPr eaLnBrk="1" hangingPunct="1">
              <a:spcBef>
                <a:spcPct val="0"/>
              </a:spcBef>
            </a:pPr>
            <a:endParaRPr lang="en-US" altLang="nb-NO"/>
          </a:p>
          <a:p>
            <a:pPr eaLnBrk="1" hangingPunct="1">
              <a:spcBef>
                <a:spcPct val="0"/>
              </a:spcBef>
            </a:pPr>
            <a:endParaRPr lang="en-US" altLang="nb-NO"/>
          </a:p>
        </p:txBody>
      </p:sp>
      <p:sp>
        <p:nvSpPr>
          <p:cNvPr id="51204" name="Slide Number Placeholder 3">
            <a:extLst>
              <a:ext uri="{FF2B5EF4-FFF2-40B4-BE49-F238E27FC236}">
                <a16:creationId xmlns:a16="http://schemas.microsoft.com/office/drawing/2014/main" id="{EDA3BF07-9A8D-D575-4B64-B018274E15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AC2DE78-FF1D-904D-829B-B1FE3A03FDD0}" type="slidenum">
              <a:rPr lang="en-US" altLang="nb-NO">
                <a:cs typeface="Arial" panose="020B0604020202020204" pitchFamily="34" charset="0"/>
              </a:rPr>
              <a:pPr/>
              <a:t>21</a:t>
            </a:fld>
            <a:endParaRPr lang="en-US" altLang="nb-NO">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ssholder for lysbilde 1">
            <a:extLst>
              <a:ext uri="{FF2B5EF4-FFF2-40B4-BE49-F238E27FC236}">
                <a16:creationId xmlns:a16="http://schemas.microsoft.com/office/drawing/2014/main" id="{11D87DC0-6433-D38A-32A7-F3068C77F1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ssholder for notater 2">
            <a:extLst>
              <a:ext uri="{FF2B5EF4-FFF2-40B4-BE49-F238E27FC236}">
                <a16:creationId xmlns:a16="http://schemas.microsoft.com/office/drawing/2014/main" id="{9766C18A-2C57-8C76-4F3A-644DC4A679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3252" name="Plassholder for lysbildenummer 3">
            <a:extLst>
              <a:ext uri="{FF2B5EF4-FFF2-40B4-BE49-F238E27FC236}">
                <a16:creationId xmlns:a16="http://schemas.microsoft.com/office/drawing/2014/main" id="{C51CC851-6F76-1BC1-499A-1BD67E6AAE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91467B-6159-ED4B-AD8E-6AAF5C76731B}" type="slidenum">
              <a:rPr lang="en-US" altLang="nb-NO"/>
              <a:pPr/>
              <a:t>22</a:t>
            </a:fld>
            <a:endParaRPr lang="en-US" alt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a:extLst>
              <a:ext uri="{FF2B5EF4-FFF2-40B4-BE49-F238E27FC236}">
                <a16:creationId xmlns:a16="http://schemas.microsoft.com/office/drawing/2014/main" id="{2F0DC19A-43D6-8705-82C8-02656C509C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ssholder for notater 2">
            <a:extLst>
              <a:ext uri="{FF2B5EF4-FFF2-40B4-BE49-F238E27FC236}">
                <a16:creationId xmlns:a16="http://schemas.microsoft.com/office/drawing/2014/main" id="{7D85DC6D-2EBC-B4CC-FF44-85035BB4DD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5300" name="Plassholder for lysbildenummer 3">
            <a:extLst>
              <a:ext uri="{FF2B5EF4-FFF2-40B4-BE49-F238E27FC236}">
                <a16:creationId xmlns:a16="http://schemas.microsoft.com/office/drawing/2014/main" id="{4F3B0003-FB79-9CDA-028C-10FE252580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5DC204-841C-2E4D-8544-5BD830DE94AA}" type="slidenum">
              <a:rPr lang="en-US" altLang="nb-NO"/>
              <a:pPr/>
              <a:t>23</a:t>
            </a:fld>
            <a:endParaRPr lang="en-US" alt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ssholder for lysbilde 1">
            <a:extLst>
              <a:ext uri="{FF2B5EF4-FFF2-40B4-BE49-F238E27FC236}">
                <a16:creationId xmlns:a16="http://schemas.microsoft.com/office/drawing/2014/main" id="{A67292F0-005B-10BF-A780-B4952B0BE8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ssholder for notater 2">
            <a:extLst>
              <a:ext uri="{FF2B5EF4-FFF2-40B4-BE49-F238E27FC236}">
                <a16:creationId xmlns:a16="http://schemas.microsoft.com/office/drawing/2014/main" id="{A322F559-AF78-E31C-A868-C674474C1E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7348" name="Plassholder for lysbildenummer 3">
            <a:extLst>
              <a:ext uri="{FF2B5EF4-FFF2-40B4-BE49-F238E27FC236}">
                <a16:creationId xmlns:a16="http://schemas.microsoft.com/office/drawing/2014/main" id="{B243DB5E-7288-3146-03BC-BCFB0CA358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36D82C-6AA3-C04A-BBD5-1059D6CE50E2}" type="slidenum">
              <a:rPr lang="en-US" altLang="nb-NO"/>
              <a:pPr/>
              <a:t>24</a:t>
            </a:fld>
            <a:endParaRPr lang="en-US" alt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a:extLst>
              <a:ext uri="{FF2B5EF4-FFF2-40B4-BE49-F238E27FC236}">
                <a16:creationId xmlns:a16="http://schemas.microsoft.com/office/drawing/2014/main" id="{C6A6C9BA-5557-1B07-726B-58EF5092DA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a:extLst>
              <a:ext uri="{FF2B5EF4-FFF2-40B4-BE49-F238E27FC236}">
                <a16:creationId xmlns:a16="http://schemas.microsoft.com/office/drawing/2014/main" id="{01349165-234E-13B0-478E-4D844CA79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9396" name="Plassholder for lysbildenummer 3">
            <a:extLst>
              <a:ext uri="{FF2B5EF4-FFF2-40B4-BE49-F238E27FC236}">
                <a16:creationId xmlns:a16="http://schemas.microsoft.com/office/drawing/2014/main" id="{1DC8BFD4-27E2-F200-B3F7-91F90F19EC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D56807-431F-1B40-ACDF-4573547EF78D}" type="slidenum">
              <a:rPr lang="en-US" altLang="nb-NO"/>
              <a:pPr/>
              <a:t>25</a:t>
            </a:fld>
            <a:endParaRPr lang="en-US" alt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a:extLst>
              <a:ext uri="{FF2B5EF4-FFF2-40B4-BE49-F238E27FC236}">
                <a16:creationId xmlns:a16="http://schemas.microsoft.com/office/drawing/2014/main" id="{F4BB1774-CBDF-47BE-82BF-69086D1247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Plassholder for notater 2">
            <a:extLst>
              <a:ext uri="{FF2B5EF4-FFF2-40B4-BE49-F238E27FC236}">
                <a16:creationId xmlns:a16="http://schemas.microsoft.com/office/drawing/2014/main" id="{A602025F-CE0E-BDE8-1F30-ADAFC4BD0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61444" name="Plassholder for lysbildenummer 3">
            <a:extLst>
              <a:ext uri="{FF2B5EF4-FFF2-40B4-BE49-F238E27FC236}">
                <a16:creationId xmlns:a16="http://schemas.microsoft.com/office/drawing/2014/main" id="{4E6F21AC-F4FA-4956-4650-8DE1BC7979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BBA9B1-72B7-5443-B1D8-DAA1CD2005EE}" type="slidenum">
              <a:rPr lang="en-US" altLang="nb-NO"/>
              <a:pPr/>
              <a:t>26</a:t>
            </a:fld>
            <a:endParaRPr lang="en-US" alt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a:extLst>
              <a:ext uri="{FF2B5EF4-FFF2-40B4-BE49-F238E27FC236}">
                <a16:creationId xmlns:a16="http://schemas.microsoft.com/office/drawing/2014/main" id="{E7E5A819-B289-7D6D-AA7D-8BE0DE2848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Plassholder for notater 2">
            <a:extLst>
              <a:ext uri="{FF2B5EF4-FFF2-40B4-BE49-F238E27FC236}">
                <a16:creationId xmlns:a16="http://schemas.microsoft.com/office/drawing/2014/main" id="{9D25AFA8-0E75-C386-3569-4347777741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63492" name="Plassholder for lysbildenummer 3">
            <a:extLst>
              <a:ext uri="{FF2B5EF4-FFF2-40B4-BE49-F238E27FC236}">
                <a16:creationId xmlns:a16="http://schemas.microsoft.com/office/drawing/2014/main" id="{8A547FA6-4613-2B3F-11F1-FD8D5C7634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40F273-DABD-D74B-B2EA-E439E63CF660}" type="slidenum">
              <a:rPr lang="en-US" altLang="nb-NO"/>
              <a:pPr/>
              <a:t>27</a:t>
            </a:fld>
            <a:endParaRPr lang="en-US" alt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04113B5-CB10-C611-CDEC-AE3A5F15F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7152973-132B-A994-64F3-61D1ABF5E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b-NO"/>
          </a:p>
        </p:txBody>
      </p:sp>
      <p:sp>
        <p:nvSpPr>
          <p:cNvPr id="65540" name="Slide Number Placeholder 3">
            <a:extLst>
              <a:ext uri="{FF2B5EF4-FFF2-40B4-BE49-F238E27FC236}">
                <a16:creationId xmlns:a16="http://schemas.microsoft.com/office/drawing/2014/main" id="{519E7FB5-A06D-2746-DBCD-19EA69BF2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2575C6-D8D0-F649-B1AC-46705EE91235}" type="slidenum">
              <a:rPr lang="en-US" altLang="nb-NO">
                <a:cs typeface="Arial" panose="020B0604020202020204" pitchFamily="34" charset="0"/>
              </a:rPr>
              <a:pPr/>
              <a:t>28</a:t>
            </a:fld>
            <a:endParaRPr lang="en-US" altLang="nb-NO">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0C4FFAA-6380-6144-BC6B-848485FD2BA1}" type="slidenum">
              <a:rPr lang="en-US" altLang="nb-NO" smtClean="0"/>
              <a:pPr/>
              <a:t>29</a:t>
            </a:fld>
            <a:endParaRPr lang="en-US" altLang="nb-NO"/>
          </a:p>
        </p:txBody>
      </p:sp>
    </p:spTree>
    <p:extLst>
      <p:ext uri="{BB962C8B-B14F-4D97-AF65-F5344CB8AC3E}">
        <p14:creationId xmlns:p14="http://schemas.microsoft.com/office/powerpoint/2010/main" val="306815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a:extLst>
              <a:ext uri="{FF2B5EF4-FFF2-40B4-BE49-F238E27FC236}">
                <a16:creationId xmlns:a16="http://schemas.microsoft.com/office/drawing/2014/main" id="{DF754472-8085-36E8-993B-F41DEF237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a:extLst>
              <a:ext uri="{FF2B5EF4-FFF2-40B4-BE49-F238E27FC236}">
                <a16:creationId xmlns:a16="http://schemas.microsoft.com/office/drawing/2014/main" id="{B2041B18-4A66-7A74-E34D-0F700EEFCC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FontTx/>
              <a:buNone/>
            </a:pPr>
            <a:endParaRPr lang="nb-NO" altLang="nb-NO"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nb-NO" altLang="nb-NO" dirty="0">
                <a:latin typeface="Arial" panose="020B0604020202020204" pitchFamily="34" charset="0"/>
                <a:cs typeface="Arial" panose="020B0604020202020204" pitchFamily="34" charset="0"/>
              </a:rPr>
              <a:t>De digitale arenaene er vår tids sosiale arenaer. </a:t>
            </a:r>
          </a:p>
          <a:p>
            <a:pPr marL="628650" lvl="1" indent="-171450">
              <a:buFontTx/>
              <a:buChar char="-"/>
            </a:pPr>
            <a:r>
              <a:rPr lang="nb-NO" altLang="nb-NO" dirty="0">
                <a:latin typeface="Arial" panose="020B0604020202020204" pitchFamily="34" charset="0"/>
                <a:cs typeface="Arial" panose="020B0604020202020204" pitchFamily="34" charset="0"/>
              </a:rPr>
              <a:t>Det er apper for læring (ABC, Barnas trafikklubb, </a:t>
            </a:r>
          </a:p>
          <a:p>
            <a:pPr marL="628650" lvl="1" indent="-171450">
              <a:buFontTx/>
              <a:buChar char="-"/>
            </a:pPr>
            <a:r>
              <a:rPr lang="nb-NO" altLang="nb-NO" dirty="0">
                <a:latin typeface="Arial" panose="020B0604020202020204" pitchFamily="34" charset="0"/>
                <a:cs typeface="Arial" panose="020B0604020202020204" pitchFamily="34" charset="0"/>
              </a:rPr>
              <a:t>Spill (Little Big Planet og Journey)</a:t>
            </a:r>
          </a:p>
          <a:p>
            <a:pPr marL="628650" lvl="1" indent="-171450">
              <a:buFontTx/>
              <a:buChar char="-"/>
            </a:pPr>
            <a:r>
              <a:rPr lang="nb-NO" altLang="nb-NO" dirty="0">
                <a:latin typeface="Arial" panose="020B0604020202020204" pitchFamily="34" charset="0"/>
                <a:cs typeface="Arial" panose="020B0604020202020204" pitchFamily="34" charset="0"/>
              </a:rPr>
              <a:t>Tegnebrett</a:t>
            </a:r>
          </a:p>
          <a:p>
            <a:pPr marL="628650" lvl="1" indent="-171450">
              <a:buFontTx/>
              <a:buChar char="-"/>
            </a:pPr>
            <a:r>
              <a:rPr lang="nb-NO" altLang="nb-NO" dirty="0">
                <a:latin typeface="Arial" panose="020B0604020202020204" pitchFamily="34" charset="0"/>
                <a:cs typeface="Arial" panose="020B0604020202020204" pitchFamily="34" charset="0"/>
              </a:rPr>
              <a:t>Legospill</a:t>
            </a:r>
          </a:p>
          <a:p>
            <a:pPr marL="628650" lvl="1" indent="-171450">
              <a:buFontTx/>
              <a:buChar char="-"/>
            </a:pPr>
            <a:r>
              <a:rPr lang="nb-NO" altLang="nb-NO" dirty="0">
                <a:latin typeface="Arial" panose="020B0604020202020204" pitchFamily="34" charset="0"/>
                <a:cs typeface="Arial" panose="020B0604020202020204" pitchFamily="34" charset="0"/>
              </a:rPr>
              <a:t>GTA</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nb-NO" altLang="nb-NO" dirty="0">
                <a:latin typeface="Arial" panose="020B0604020202020204" pitchFamily="34" charset="0"/>
                <a:cs typeface="Arial" panose="020B0604020202020204" pitchFamily="34" charset="0"/>
              </a:rPr>
              <a:t>Et interaktivt alternativ til passive medier </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nb-NO" altLang="nb-NO" dirty="0">
                <a:latin typeface="Arial" panose="020B0604020202020204" pitchFamily="34" charset="0"/>
                <a:cs typeface="Arial" panose="020B0604020202020204" pitchFamily="34" charset="0"/>
              </a:rPr>
              <a:t>Gir anledning til læring</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nb-NO" altLang="nb-NO" dirty="0">
                <a:latin typeface="Arial" panose="020B0604020202020204" pitchFamily="34" charset="0"/>
                <a:cs typeface="Arial" panose="020B0604020202020204" pitchFamily="34" charset="0"/>
              </a:rPr>
              <a:t>Gir anledning til å ta ansvar for samarbeid</a:t>
            </a:r>
          </a:p>
          <a:p>
            <a:pPr lvl="1">
              <a:buFontTx/>
              <a:buNone/>
            </a:pPr>
            <a:r>
              <a:rPr lang="nb-NO" altLang="nb-NO" dirty="0">
                <a:latin typeface="Arial" panose="020B0604020202020204" pitchFamily="34" charset="0"/>
                <a:cs typeface="Arial" panose="020B0604020202020204" pitchFamily="34" charset="0"/>
              </a:rPr>
              <a:t>Virtuell verden = online miljø i et særskilt designet fellesskap, hvor man kan kommunisere, samarbeide og dele erfaringer</a:t>
            </a:r>
          </a:p>
          <a:p>
            <a:endParaRPr lang="nb-NO" altLang="nb-NO" dirty="0">
              <a:latin typeface="Arial" panose="020B0604020202020204" pitchFamily="34" charset="0"/>
              <a:cs typeface="Arial" panose="020B0604020202020204" pitchFamily="34" charset="0"/>
            </a:endParaRPr>
          </a:p>
        </p:txBody>
      </p:sp>
      <p:sp>
        <p:nvSpPr>
          <p:cNvPr id="14340" name="Plassholder for lysbildenummer 3">
            <a:extLst>
              <a:ext uri="{FF2B5EF4-FFF2-40B4-BE49-F238E27FC236}">
                <a16:creationId xmlns:a16="http://schemas.microsoft.com/office/drawing/2014/main" id="{324F9788-2A94-9C7C-A3A5-419FF7CDF7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ED16AC-746D-D640-BB0C-2CBC4B0098E8}" type="slidenum">
              <a:rPr lang="en-US" altLang="nb-NO">
                <a:cs typeface="Arial" panose="020B0604020202020204" pitchFamily="34" charset="0"/>
              </a:rPr>
              <a:pPr/>
              <a:t>3</a:t>
            </a:fld>
            <a:endParaRPr lang="en-US" altLang="nb-NO">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ssholder for lysbilde 1">
            <a:extLst>
              <a:ext uri="{FF2B5EF4-FFF2-40B4-BE49-F238E27FC236}">
                <a16:creationId xmlns:a16="http://schemas.microsoft.com/office/drawing/2014/main" id="{624A159B-DFE7-ACA8-8C95-A3666B47A0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ssholder for notater 2">
            <a:extLst>
              <a:ext uri="{FF2B5EF4-FFF2-40B4-BE49-F238E27FC236}">
                <a16:creationId xmlns:a16="http://schemas.microsoft.com/office/drawing/2014/main" id="{E35630C7-880D-A49B-E48C-BB27E7A0E8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67588" name="Plassholder for lysbildenummer 3">
            <a:extLst>
              <a:ext uri="{FF2B5EF4-FFF2-40B4-BE49-F238E27FC236}">
                <a16:creationId xmlns:a16="http://schemas.microsoft.com/office/drawing/2014/main" id="{7E0C8DCA-8AAE-EDD4-009F-7A286AEAD0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E07C8A-739A-2342-AF04-7AC4310C9961}" type="slidenum">
              <a:rPr lang="en-US" altLang="nb-NO"/>
              <a:pPr/>
              <a:t>30</a:t>
            </a:fld>
            <a:endParaRPr lang="en-US"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241B59E-9DAB-1353-D9C3-CF794D2703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CF4D4B4-6F4F-4913-8D29-F2C8248169F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nb-NO" i="1" dirty="0"/>
              <a:t>Vi </a:t>
            </a:r>
            <a:r>
              <a:rPr lang="en-US" altLang="nb-NO" i="1" dirty="0" err="1"/>
              <a:t>ønsker</a:t>
            </a:r>
            <a:r>
              <a:rPr lang="en-US" altLang="nb-NO" i="1" dirty="0"/>
              <a:t> jo å </a:t>
            </a:r>
            <a:r>
              <a:rPr lang="en-US" altLang="nb-NO" i="1" dirty="0" err="1"/>
              <a:t>beskytte</a:t>
            </a:r>
            <a:r>
              <a:rPr lang="en-US" altLang="nb-NO" i="1" dirty="0"/>
              <a:t> </a:t>
            </a:r>
            <a:r>
              <a:rPr lang="en-US" altLang="nb-NO" i="1" dirty="0" err="1"/>
              <a:t>våre</a:t>
            </a:r>
            <a:r>
              <a:rPr lang="en-US" altLang="nb-NO" i="1" dirty="0"/>
              <a:t> barn </a:t>
            </a:r>
            <a:r>
              <a:rPr lang="en-US" altLang="nb-NO" i="1" dirty="0" err="1"/>
              <a:t>fra</a:t>
            </a:r>
            <a:r>
              <a:rPr lang="en-US" altLang="nb-NO" i="1" dirty="0"/>
              <a:t> </a:t>
            </a:r>
            <a:r>
              <a:rPr lang="en-US" altLang="nb-NO" i="1" dirty="0" err="1"/>
              <a:t>dette</a:t>
            </a:r>
            <a:r>
              <a:rPr lang="en-US" altLang="nb-NO" i="1" dirty="0"/>
              <a:t>, </a:t>
            </a:r>
            <a:r>
              <a:rPr lang="en-US" altLang="nb-NO" i="1" dirty="0" err="1"/>
              <a:t>hvorfor</a:t>
            </a:r>
            <a:r>
              <a:rPr lang="en-US" altLang="nb-NO" i="1" dirty="0"/>
              <a:t> </a:t>
            </a:r>
            <a:r>
              <a:rPr lang="en-US" altLang="nb-NO" i="1" dirty="0" err="1"/>
              <a:t>protesterer</a:t>
            </a:r>
            <a:r>
              <a:rPr lang="en-US" altLang="nb-NO" i="1" dirty="0"/>
              <a:t> de da?</a:t>
            </a:r>
          </a:p>
          <a:p>
            <a:pPr eaLnBrk="1" hangingPunct="1">
              <a:spcBef>
                <a:spcPct val="0"/>
              </a:spcBef>
              <a:defRPr/>
            </a:pPr>
            <a:endParaRPr lang="en-US" altLang="nb-NO" i="1" dirty="0"/>
          </a:p>
          <a:p>
            <a:pPr eaLnBrk="1" hangingPunct="1">
              <a:spcBef>
                <a:spcPct val="0"/>
              </a:spcBef>
              <a:defRPr/>
            </a:pPr>
            <a:r>
              <a:rPr lang="en-US" altLang="nb-NO" i="1" dirty="0" err="1"/>
              <a:t>Igjen</a:t>
            </a:r>
            <a:r>
              <a:rPr lang="en-US" altLang="nb-NO" i="1" dirty="0"/>
              <a:t>- </a:t>
            </a:r>
            <a:r>
              <a:rPr lang="en-US" altLang="nb-NO" i="1" dirty="0" err="1"/>
              <a:t>barnas</a:t>
            </a:r>
            <a:r>
              <a:rPr lang="en-US" altLang="nb-NO" i="1" dirty="0"/>
              <a:t> </a:t>
            </a:r>
            <a:r>
              <a:rPr lang="en-US" altLang="nb-NO" i="1" dirty="0" err="1"/>
              <a:t>motiv</a:t>
            </a:r>
            <a:r>
              <a:rPr lang="en-US" altLang="nb-NO" i="1" dirty="0"/>
              <a:t> </a:t>
            </a:r>
            <a:r>
              <a:rPr lang="en-US" altLang="nb-NO" i="1" dirty="0" err="1"/>
              <a:t>og</a:t>
            </a:r>
            <a:r>
              <a:rPr lang="en-US" altLang="nb-NO" i="1" dirty="0"/>
              <a:t> </a:t>
            </a:r>
            <a:r>
              <a:rPr lang="en-US" altLang="nb-NO" i="1" dirty="0" err="1"/>
              <a:t>tilnærming</a:t>
            </a:r>
            <a:endParaRPr lang="en-US" altLang="nb-NO" i="1" dirty="0"/>
          </a:p>
          <a:p>
            <a:pPr eaLnBrk="1" hangingPunct="1">
              <a:spcBef>
                <a:spcPct val="0"/>
              </a:spcBef>
              <a:defRPr/>
            </a:pPr>
            <a:r>
              <a:rPr lang="en-US" altLang="nb-NO" i="1" dirty="0" err="1"/>
              <a:t>Hvorfor</a:t>
            </a:r>
            <a:r>
              <a:rPr lang="en-US" altLang="nb-NO" i="1" dirty="0"/>
              <a:t> de </a:t>
            </a:r>
            <a:r>
              <a:rPr lang="en-US" altLang="nb-NO" i="1" dirty="0" err="1"/>
              <a:t>er</a:t>
            </a:r>
            <a:r>
              <a:rPr lang="en-US" altLang="nb-NO" i="1" dirty="0"/>
              <a:t> der, </a:t>
            </a:r>
          </a:p>
          <a:p>
            <a:pPr eaLnBrk="1" hangingPunct="1">
              <a:spcBef>
                <a:spcPct val="0"/>
              </a:spcBef>
              <a:defRPr/>
            </a:pPr>
            <a:r>
              <a:rPr lang="en-US" altLang="nb-NO" i="1" dirty="0" err="1"/>
              <a:t>Hvorfor</a:t>
            </a:r>
            <a:r>
              <a:rPr lang="en-US" altLang="nb-NO" i="1" dirty="0"/>
              <a:t> de </a:t>
            </a:r>
            <a:r>
              <a:rPr lang="en-US" altLang="nb-NO" i="1" dirty="0" err="1"/>
              <a:t>vil</a:t>
            </a:r>
            <a:r>
              <a:rPr lang="en-US" altLang="nb-NO" i="1" dirty="0"/>
              <a:t> </a:t>
            </a:r>
            <a:r>
              <a:rPr lang="en-US" altLang="nb-NO" i="1" dirty="0" err="1"/>
              <a:t>protestere</a:t>
            </a:r>
            <a:endParaRPr lang="en-US" altLang="nb-NO" i="1" dirty="0"/>
          </a:p>
          <a:p>
            <a:pPr eaLnBrk="1" hangingPunct="1">
              <a:spcBef>
                <a:spcPct val="0"/>
              </a:spcBef>
              <a:defRPr/>
            </a:pPr>
            <a:endParaRPr lang="en-US" altLang="nb-NO" i="1" dirty="0"/>
          </a:p>
          <a:p>
            <a:pPr eaLnBrk="1" hangingPunct="1">
              <a:spcBef>
                <a:spcPct val="0"/>
              </a:spcBef>
              <a:defRPr/>
            </a:pPr>
            <a:r>
              <a:rPr lang="en-US" altLang="nb-NO" dirty="0" err="1"/>
              <a:t>Felles</a:t>
            </a:r>
            <a:r>
              <a:rPr lang="en-US" altLang="nb-NO" dirty="0"/>
              <a:t> </a:t>
            </a:r>
            <a:r>
              <a:rPr lang="en-US" altLang="nb-NO" dirty="0" err="1"/>
              <a:t>referanse</a:t>
            </a:r>
            <a:r>
              <a:rPr lang="en-US" altLang="nb-NO" dirty="0"/>
              <a:t>: </a:t>
            </a:r>
          </a:p>
          <a:p>
            <a:pPr marL="171450" indent="-171450" eaLnBrk="1" hangingPunct="1">
              <a:spcBef>
                <a:spcPct val="0"/>
              </a:spcBef>
              <a:buFont typeface="Arial" panose="020B0604020202020204" pitchFamily="34" charset="0"/>
              <a:buChar char="•"/>
              <a:defRPr/>
            </a:pPr>
            <a:r>
              <a:rPr lang="en-US" altLang="nb-NO" dirty="0" err="1"/>
              <a:t>Må</a:t>
            </a:r>
            <a:r>
              <a:rPr lang="en-US" altLang="nb-NO" dirty="0"/>
              <a:t> </a:t>
            </a:r>
            <a:r>
              <a:rPr lang="en-US" altLang="nb-NO" dirty="0" err="1"/>
              <a:t>følge</a:t>
            </a:r>
            <a:r>
              <a:rPr lang="en-US" altLang="nb-NO" dirty="0"/>
              <a:t> vise You </a:t>
            </a:r>
            <a:r>
              <a:rPr lang="en-US" altLang="nb-NO" dirty="0" err="1"/>
              <a:t>tubere</a:t>
            </a:r>
            <a:r>
              <a:rPr lang="en-US" altLang="nb-NO" dirty="0"/>
              <a:t>, </a:t>
            </a:r>
            <a:r>
              <a:rPr lang="en-US" altLang="nb-NO" dirty="0" err="1"/>
              <a:t>influensere</a:t>
            </a:r>
            <a:r>
              <a:rPr lang="en-US" altLang="nb-NO" dirty="0"/>
              <a:t>, </a:t>
            </a:r>
            <a:r>
              <a:rPr lang="en-US" altLang="nb-NO" dirty="0" err="1"/>
              <a:t>kanaler</a:t>
            </a:r>
            <a:r>
              <a:rPr lang="en-US" altLang="nb-NO" dirty="0"/>
              <a:t>. </a:t>
            </a:r>
          </a:p>
          <a:p>
            <a:pPr marL="171450" indent="-171450" eaLnBrk="1" hangingPunct="1">
              <a:spcBef>
                <a:spcPct val="0"/>
              </a:spcBef>
              <a:buFont typeface="Arial" panose="020B0604020202020204" pitchFamily="34" charset="0"/>
              <a:buChar char="•"/>
              <a:defRPr/>
            </a:pPr>
            <a:r>
              <a:rPr lang="en-US" altLang="nb-NO" dirty="0" err="1"/>
              <a:t>Få</a:t>
            </a:r>
            <a:r>
              <a:rPr lang="en-US" altLang="nb-NO" dirty="0"/>
              <a:t> med seg </a:t>
            </a:r>
            <a:r>
              <a:rPr lang="en-US" altLang="nb-NO" dirty="0" err="1"/>
              <a:t>videoer</a:t>
            </a:r>
            <a:r>
              <a:rPr lang="en-US" altLang="nb-NO" dirty="0"/>
              <a:t> </a:t>
            </a:r>
            <a:r>
              <a:rPr lang="en-US" altLang="nb-NO" dirty="0" err="1"/>
              <a:t>som</a:t>
            </a:r>
            <a:r>
              <a:rPr lang="en-US" altLang="nb-NO" dirty="0"/>
              <a:t> </a:t>
            </a:r>
            <a:r>
              <a:rPr lang="en-US" altLang="nb-NO" dirty="0" err="1"/>
              <a:t>går</a:t>
            </a:r>
            <a:r>
              <a:rPr lang="en-US" altLang="nb-NO" dirty="0"/>
              <a:t> </a:t>
            </a:r>
            <a:r>
              <a:rPr lang="en-US" altLang="nb-NO" dirty="0" err="1"/>
              <a:t>viralt</a:t>
            </a:r>
            <a:r>
              <a:rPr lang="en-US" altLang="nb-NO" dirty="0"/>
              <a:t>. </a:t>
            </a:r>
          </a:p>
          <a:p>
            <a:pPr marL="171450" indent="-171450" eaLnBrk="1" hangingPunct="1">
              <a:spcBef>
                <a:spcPct val="0"/>
              </a:spcBef>
              <a:buFont typeface="Arial" panose="020B0604020202020204" pitchFamily="34" charset="0"/>
              <a:buChar char="•"/>
              <a:defRPr/>
            </a:pPr>
            <a:r>
              <a:rPr lang="en-US" altLang="nb-NO" dirty="0" err="1"/>
              <a:t>Utenfor</a:t>
            </a:r>
            <a:r>
              <a:rPr lang="en-US" altLang="nb-NO" dirty="0"/>
              <a:t> </a:t>
            </a:r>
            <a:r>
              <a:rPr lang="en-US" altLang="nb-NO" dirty="0" err="1"/>
              <a:t>på</a:t>
            </a:r>
            <a:r>
              <a:rPr lang="en-US" altLang="nb-NO" dirty="0"/>
              <a:t> </a:t>
            </a:r>
            <a:r>
              <a:rPr lang="en-US" altLang="nb-NO" dirty="0" err="1"/>
              <a:t>nett</a:t>
            </a:r>
            <a:r>
              <a:rPr lang="en-US" altLang="nb-NO" dirty="0"/>
              <a:t>, </a:t>
            </a:r>
            <a:r>
              <a:rPr lang="en-US" altLang="nb-NO" dirty="0" err="1"/>
              <a:t>utenfor</a:t>
            </a:r>
            <a:r>
              <a:rPr lang="en-US" altLang="nb-NO" dirty="0"/>
              <a:t> I </a:t>
            </a:r>
            <a:r>
              <a:rPr lang="en-US" altLang="nb-NO" dirty="0" err="1"/>
              <a:t>skolegården</a:t>
            </a:r>
            <a:r>
              <a:rPr lang="en-US" altLang="nb-NO" dirty="0"/>
              <a:t>. </a:t>
            </a:r>
          </a:p>
        </p:txBody>
      </p:sp>
      <p:sp>
        <p:nvSpPr>
          <p:cNvPr id="16388" name="Slide Number Placeholder 3">
            <a:extLst>
              <a:ext uri="{FF2B5EF4-FFF2-40B4-BE49-F238E27FC236}">
                <a16:creationId xmlns:a16="http://schemas.microsoft.com/office/drawing/2014/main" id="{6729393B-958F-A30F-DA24-C11AF5D613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4FCAA9-A32B-9E45-8343-516CCB6518A8}" type="slidenum">
              <a:rPr lang="en-US" altLang="nb-NO">
                <a:cs typeface="Arial" panose="020B0604020202020204" pitchFamily="34" charset="0"/>
              </a:rPr>
              <a:pPr/>
              <a:t>4</a:t>
            </a:fld>
            <a:endParaRPr lang="en-US" altLang="nb-NO">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15531BF-C407-591D-0B3F-37CC326A23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EC370B6-6AC0-44D3-8968-873B68DD89D3}"/>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endParaRPr lang="nb-NO" altLang="nb-NO" dirty="0"/>
          </a:p>
          <a:p>
            <a:pPr marL="171450" indent="-171450" eaLnBrk="1" hangingPunct="1">
              <a:spcBef>
                <a:spcPct val="0"/>
              </a:spcBef>
              <a:buFont typeface="Arial" panose="020B0604020202020204" pitchFamily="34" charset="0"/>
              <a:buChar char="•"/>
              <a:defRPr/>
            </a:pPr>
            <a:r>
              <a:rPr lang="nb-NO" altLang="nb-NO" dirty="0"/>
              <a:t>Barn kan oppleve et «klem» via mobiltelefon som like verdifullt som et fysisk klem – vage grenser mellom fysisk og digital verden… </a:t>
            </a:r>
          </a:p>
          <a:p>
            <a:pPr marL="171450" indent="-171450" eaLnBrk="1" hangingPunct="1">
              <a:spcBef>
                <a:spcPct val="0"/>
              </a:spcBef>
              <a:buFont typeface="Arial" panose="020B0604020202020204" pitchFamily="34" charset="0"/>
              <a:buChar char="•"/>
              <a:defRPr/>
            </a:pPr>
            <a:r>
              <a:rPr lang="nb-NO" altLang="nb-NO" dirty="0"/>
              <a:t>Opplever venner på nett (</a:t>
            </a:r>
            <a:r>
              <a:rPr lang="nb-NO" altLang="nb-NO" dirty="0" err="1"/>
              <a:t>aldgig</a:t>
            </a:r>
            <a:r>
              <a:rPr lang="nb-NO" altLang="nb-NO" dirty="0"/>
              <a:t> møtt fysisk) som like gode/bedre en i virkelig verden  </a:t>
            </a:r>
          </a:p>
          <a:p>
            <a:pPr marL="171450" indent="-171450" eaLnBrk="1" hangingPunct="1">
              <a:spcBef>
                <a:spcPct val="0"/>
              </a:spcBef>
              <a:buFont typeface="Arial" panose="020B0604020202020204" pitchFamily="34" charset="0"/>
              <a:buChar char="•"/>
              <a:defRPr/>
            </a:pPr>
            <a:r>
              <a:rPr lang="nb-NO" altLang="nb-NO" dirty="0"/>
              <a:t>Investering for å få </a:t>
            </a:r>
            <a:r>
              <a:rPr lang="nb-NO" altLang="nb-NO" dirty="0" err="1"/>
              <a:t>følgere</a:t>
            </a:r>
            <a:r>
              <a:rPr lang="nb-NO" altLang="nb-NO" dirty="0"/>
              <a:t> og likes – kulturell kapital</a:t>
            </a:r>
          </a:p>
          <a:p>
            <a:pPr marL="171450" indent="-171450" eaLnBrk="1" hangingPunct="1">
              <a:spcBef>
                <a:spcPct val="0"/>
              </a:spcBef>
              <a:buFont typeface="Arial" panose="020B0604020202020204" pitchFamily="34" charset="0"/>
              <a:buChar char="•"/>
              <a:defRPr/>
            </a:pPr>
            <a:r>
              <a:rPr lang="nb-NO" altLang="nb-NO" dirty="0"/>
              <a:t>De deler bilder fra samme fest seg i mellom på gruppene og kommenter slik at alle er oppdatert – felleskap </a:t>
            </a:r>
          </a:p>
          <a:p>
            <a:pPr marL="171450" indent="-171450" eaLnBrk="1" hangingPunct="1">
              <a:spcBef>
                <a:spcPct val="0"/>
              </a:spcBef>
              <a:buFont typeface="Arial" panose="020B0604020202020204" pitchFamily="34" charset="0"/>
              <a:buChar char="•"/>
              <a:defRPr/>
            </a:pPr>
            <a:r>
              <a:rPr lang="nb-NO" altLang="nb-NO" dirty="0"/>
              <a:t>Alle barn har behov for å finne ut «hvem er jeg» og «hvem ønsker jeg å bli» - identitet </a:t>
            </a:r>
          </a:p>
          <a:p>
            <a:pPr eaLnBrk="1" hangingPunct="1">
              <a:spcBef>
                <a:spcPct val="0"/>
              </a:spcBef>
              <a:defRPr/>
            </a:pPr>
            <a:r>
              <a:rPr lang="nb-NO" altLang="nb-NO" dirty="0"/>
              <a:t>Sosiale medier gir nettopp rik anledning til å vise seg frem, - og til å se hvordan andre presenterer seg </a:t>
            </a:r>
          </a:p>
          <a:p>
            <a:pPr marL="171450" indent="-171450" eaLnBrk="1" hangingPunct="1">
              <a:spcBef>
                <a:spcPct val="0"/>
              </a:spcBef>
              <a:buFont typeface="Arial" panose="020B0604020202020204" pitchFamily="34" charset="0"/>
              <a:buChar char="•"/>
              <a:defRPr/>
            </a:pPr>
            <a:r>
              <a:rPr lang="nb-NO" altLang="nb-NO" dirty="0"/>
              <a:t>Her er det forskjell på generasjoner</a:t>
            </a:r>
          </a:p>
          <a:p>
            <a:pPr marL="171450" indent="-171450" eaLnBrk="1" hangingPunct="1">
              <a:spcBef>
                <a:spcPct val="0"/>
              </a:spcBef>
              <a:buFont typeface="Arial" panose="020B0604020202020204" pitchFamily="34" charset="0"/>
              <a:buChar char="•"/>
              <a:defRPr/>
            </a:pPr>
            <a:r>
              <a:rPr lang="nb-NO" altLang="nb-NO" dirty="0"/>
              <a:t>Virtuell verden = online miljø i et særskilt designet fellesskap, hvor man kan kommunisere, samarbeide og dele erfaringer</a:t>
            </a:r>
          </a:p>
          <a:p>
            <a:pPr marL="171450" indent="-171450" eaLnBrk="1" hangingPunct="1">
              <a:spcBef>
                <a:spcPct val="0"/>
              </a:spcBef>
              <a:buFont typeface="Arial" panose="020B0604020202020204" pitchFamily="34" charset="0"/>
              <a:buChar char="•"/>
              <a:defRPr/>
            </a:pPr>
            <a:r>
              <a:rPr lang="nb-NO" altLang="nb-NO" dirty="0"/>
              <a:t>Et interaktivt alternativ til passive medier – interaksjon </a:t>
            </a:r>
          </a:p>
          <a:p>
            <a:pPr marL="171450" indent="-171450" eaLnBrk="1" hangingPunct="1">
              <a:spcBef>
                <a:spcPct val="0"/>
              </a:spcBef>
              <a:buFont typeface="Arial" panose="020B0604020202020204" pitchFamily="34" charset="0"/>
              <a:buChar char="•"/>
              <a:defRPr/>
            </a:pPr>
            <a:r>
              <a:rPr lang="nb-NO" altLang="nb-NO" dirty="0"/>
              <a:t>Gir anledning til læring – erstatter Gyldendals leksikon </a:t>
            </a:r>
          </a:p>
          <a:p>
            <a:pPr marL="171450" indent="-171450" eaLnBrk="1" hangingPunct="1">
              <a:spcBef>
                <a:spcPct val="0"/>
              </a:spcBef>
              <a:buFont typeface="Arial" panose="020B0604020202020204" pitchFamily="34" charset="0"/>
              <a:buChar char="•"/>
              <a:defRPr/>
            </a:pPr>
            <a:r>
              <a:rPr lang="nb-NO" altLang="nb-NO" dirty="0"/>
              <a:t>Gir anledning til å ta ansvar for samarbeid – passe inn i den digitale verden, utestengelse…. </a:t>
            </a:r>
          </a:p>
          <a:p>
            <a:pPr eaLnBrk="1" hangingPunct="1">
              <a:spcBef>
                <a:spcPct val="0"/>
              </a:spcBef>
              <a:defRPr/>
            </a:pPr>
            <a:endParaRPr lang="nb-NO" altLang="nb-NO" dirty="0"/>
          </a:p>
        </p:txBody>
      </p:sp>
      <p:sp>
        <p:nvSpPr>
          <p:cNvPr id="18436" name="Slide Number Placeholder 3">
            <a:extLst>
              <a:ext uri="{FF2B5EF4-FFF2-40B4-BE49-F238E27FC236}">
                <a16:creationId xmlns:a16="http://schemas.microsoft.com/office/drawing/2014/main" id="{4F5C7908-C716-6A02-4724-9829B0AF8E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527D9F-6E2C-1E41-9614-94BB11509627}" type="slidenum">
              <a:rPr lang="en-US" altLang="nb-NO">
                <a:cs typeface="Arial" panose="020B0604020202020204" pitchFamily="34" charset="0"/>
              </a:rPr>
              <a:pPr/>
              <a:t>5</a:t>
            </a:fld>
            <a:endParaRPr lang="en-US" altLang="nb-NO">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a:extLst>
              <a:ext uri="{FF2B5EF4-FFF2-40B4-BE49-F238E27FC236}">
                <a16:creationId xmlns:a16="http://schemas.microsoft.com/office/drawing/2014/main" id="{5CA039CE-0B29-8FC2-DEB3-32567476AB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ssholder for notater 2">
            <a:extLst>
              <a:ext uri="{FF2B5EF4-FFF2-40B4-BE49-F238E27FC236}">
                <a16:creationId xmlns:a16="http://schemas.microsoft.com/office/drawing/2014/main" id="{6FCF6840-9BA7-86C3-2336-3B55034AC4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20484" name="Plassholder for lysbildenummer 3">
            <a:extLst>
              <a:ext uri="{FF2B5EF4-FFF2-40B4-BE49-F238E27FC236}">
                <a16:creationId xmlns:a16="http://schemas.microsoft.com/office/drawing/2014/main" id="{18D330C2-B34D-2204-1137-302B10DD53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62DA1E-4807-824F-BEFB-BD58566C033F}" type="slidenum">
              <a:rPr lang="en-US" altLang="nb-NO">
                <a:cs typeface="Arial" panose="020B0604020202020204" pitchFamily="34" charset="0"/>
              </a:rPr>
              <a:pPr/>
              <a:t>6</a:t>
            </a:fld>
            <a:endParaRPr lang="en-US" altLang="nb-NO">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a:extLst>
              <a:ext uri="{FF2B5EF4-FFF2-40B4-BE49-F238E27FC236}">
                <a16:creationId xmlns:a16="http://schemas.microsoft.com/office/drawing/2014/main" id="{479AC94A-AB6C-D7A1-7BA7-4FE5302EB3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Plassholder for notater 2">
            <a:extLst>
              <a:ext uri="{FF2B5EF4-FFF2-40B4-BE49-F238E27FC236}">
                <a16:creationId xmlns:a16="http://schemas.microsoft.com/office/drawing/2014/main" id="{1CED5F80-7D17-AD68-A708-042E95D110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a:p>
          <a:p>
            <a:r>
              <a:rPr lang="nb-NO" altLang="nb-NO" dirty="0"/>
              <a:t>Stygg språkbruk</a:t>
            </a:r>
          </a:p>
          <a:p>
            <a:r>
              <a:rPr lang="nb-NO" altLang="nb-NO" dirty="0"/>
              <a:t>Dårlig oppførsel</a:t>
            </a:r>
          </a:p>
          <a:p>
            <a:r>
              <a:rPr lang="nb-NO" altLang="nb-NO" dirty="0"/>
              <a:t>Sterke følelser – sinne</a:t>
            </a:r>
          </a:p>
          <a:p>
            <a:r>
              <a:rPr lang="nb-NO" altLang="nb-NO" dirty="0"/>
              <a:t>Stress og irritasjon ved mengder meningsløse meldinger</a:t>
            </a:r>
          </a:p>
          <a:p>
            <a:endParaRPr lang="nb-NO" altLang="nb-NO" dirty="0"/>
          </a:p>
          <a:p>
            <a:r>
              <a:rPr lang="nb-NO" altLang="nb-NO" dirty="0"/>
              <a:t>Barn opplever selv at egen skjermtid er problematisk. De blir slitne.</a:t>
            </a:r>
          </a:p>
          <a:p>
            <a:r>
              <a:rPr lang="nb-NO" altLang="nb-NO" dirty="0"/>
              <a:t>Barna mener at de voksnes mobilbruk går ut over samspillet i familien)</a:t>
            </a:r>
          </a:p>
          <a:p>
            <a:endParaRPr lang="nb-NO" altLang="nb-NO" dirty="0"/>
          </a:p>
          <a:p>
            <a:endParaRPr lang="nb-NO" altLang="nb-NO" dirty="0"/>
          </a:p>
          <a:p>
            <a:endParaRPr lang="nb-NO" altLang="nb-NO" dirty="0"/>
          </a:p>
        </p:txBody>
      </p:sp>
      <p:sp>
        <p:nvSpPr>
          <p:cNvPr id="22532" name="Plassholder for lysbildenummer 3">
            <a:extLst>
              <a:ext uri="{FF2B5EF4-FFF2-40B4-BE49-F238E27FC236}">
                <a16:creationId xmlns:a16="http://schemas.microsoft.com/office/drawing/2014/main" id="{1E67C770-677E-5991-D2C1-75B0CAD439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BA609F-4D23-F141-83F6-226CE46781FE}" type="slidenum">
              <a:rPr lang="en-US" altLang="nb-NO">
                <a:cs typeface="Arial" panose="020B0604020202020204" pitchFamily="34" charset="0"/>
              </a:rPr>
              <a:pPr/>
              <a:t>7</a:t>
            </a:fld>
            <a:endParaRPr lang="en-US" altLang="nb-NO">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a:extLst>
              <a:ext uri="{FF2B5EF4-FFF2-40B4-BE49-F238E27FC236}">
                <a16:creationId xmlns:a16="http://schemas.microsoft.com/office/drawing/2014/main" id="{07E9AFD9-5953-A867-2D96-A2DA6E1120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ssholder for notater 2">
            <a:extLst>
              <a:ext uri="{FF2B5EF4-FFF2-40B4-BE49-F238E27FC236}">
                <a16:creationId xmlns:a16="http://schemas.microsoft.com/office/drawing/2014/main" id="{D28C3517-C2C9-6C25-411B-5D41568E4B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Spennende</a:t>
            </a:r>
          </a:p>
          <a:p>
            <a:r>
              <a:rPr lang="nb-NO" altLang="nb-NO" dirty="0"/>
              <a:t>Vi blir mindre diskriminerende mindre kritisk på nett</a:t>
            </a:r>
          </a:p>
          <a:p>
            <a:r>
              <a:rPr lang="nb-NO" altLang="nb-NO" dirty="0"/>
              <a:t>Vi blir hardere i ordbruken</a:t>
            </a:r>
          </a:p>
          <a:p>
            <a:endParaRPr lang="nb-NO" altLang="nb-NO" dirty="0"/>
          </a:p>
          <a:p>
            <a:r>
              <a:rPr lang="nb-NO" altLang="nb-NO" dirty="0"/>
              <a:t>Bli populær</a:t>
            </a:r>
          </a:p>
          <a:p>
            <a:r>
              <a:rPr lang="nb-NO" altLang="nb-NO" dirty="0"/>
              <a:t>Oppmerksomhet </a:t>
            </a:r>
          </a:p>
          <a:p>
            <a:r>
              <a:rPr lang="nb-NO" altLang="nb-NO" dirty="0"/>
              <a:t>Selvfølelse </a:t>
            </a:r>
          </a:p>
          <a:p>
            <a:r>
              <a:rPr lang="nb-NO" altLang="nb-NO" dirty="0"/>
              <a:t>Identitetsforvirring </a:t>
            </a:r>
          </a:p>
          <a:p>
            <a:r>
              <a:rPr lang="nb-NO" altLang="nb-NO" dirty="0"/>
              <a:t>Bekreftelse </a:t>
            </a:r>
          </a:p>
          <a:p>
            <a:r>
              <a:rPr lang="nb-NO" altLang="nb-NO" dirty="0"/>
              <a:t> </a:t>
            </a:r>
          </a:p>
          <a:p>
            <a:r>
              <a:rPr lang="nb-NO" altLang="nb-NO" dirty="0"/>
              <a:t>Oppleves som privat</a:t>
            </a:r>
          </a:p>
          <a:p>
            <a:r>
              <a:rPr lang="nb-NO" altLang="nb-NO" dirty="0"/>
              <a:t>Detaljert selvpresentasjon</a:t>
            </a:r>
          </a:p>
          <a:p>
            <a:r>
              <a:rPr lang="nb-NO" altLang="nb-NO" dirty="0"/>
              <a:t>Hyperpersonlig</a:t>
            </a:r>
          </a:p>
          <a:p>
            <a:r>
              <a:rPr lang="nb-NO" altLang="nb-NO" dirty="0"/>
              <a:t>"</a:t>
            </a:r>
            <a:r>
              <a:rPr lang="nb-NO" altLang="nb-NO" dirty="0" err="1"/>
              <a:t>delay</a:t>
            </a:r>
            <a:r>
              <a:rPr lang="nb-NO" altLang="nb-NO" dirty="0"/>
              <a:t> i kommunikasjonen gir anledning til å fylle inn  -  urealistisk bilde av den de "snakker" med</a:t>
            </a:r>
          </a:p>
          <a:p>
            <a:r>
              <a:rPr lang="nb-NO" altLang="nb-NO" dirty="0"/>
              <a:t>Tegnsetting og bruk av </a:t>
            </a:r>
            <a:r>
              <a:rPr lang="nb-NO" altLang="nb-NO" dirty="0" err="1"/>
              <a:t>emojier</a:t>
            </a:r>
            <a:endParaRPr lang="nb-NO" altLang="nb-NO" dirty="0"/>
          </a:p>
          <a:p>
            <a:r>
              <a:rPr lang="nb-NO" altLang="nb-NO" dirty="0"/>
              <a:t>Vanlige språklige virkemidler er utfordrende (ironi og sarkasme) </a:t>
            </a:r>
          </a:p>
        </p:txBody>
      </p:sp>
      <p:sp>
        <p:nvSpPr>
          <p:cNvPr id="24580" name="Plassholder for lysbildenummer 3">
            <a:extLst>
              <a:ext uri="{FF2B5EF4-FFF2-40B4-BE49-F238E27FC236}">
                <a16:creationId xmlns:a16="http://schemas.microsoft.com/office/drawing/2014/main" id="{882D7000-F987-D97A-DE8A-685CEDAD43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099800-E877-3247-85BB-8A1BC0D49AAD}" type="slidenum">
              <a:rPr lang="en-US" altLang="nb-NO">
                <a:cs typeface="Arial" panose="020B0604020202020204" pitchFamily="34" charset="0"/>
              </a:rPr>
              <a:pPr/>
              <a:t>8</a:t>
            </a:fld>
            <a:endParaRPr lang="en-US" altLang="nb-NO">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3CBCA2F-8BF6-593B-BA1B-7FDB23B96D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7BDD6C6-C08E-801F-8FB8-551D2C7C8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Kommersielle aktører som ønsker vår oppmerksomhet</a:t>
            </a:r>
          </a:p>
          <a:p>
            <a:pPr eaLnBrk="1" hangingPunct="1">
              <a:spcBef>
                <a:spcPct val="0"/>
              </a:spcBef>
            </a:pPr>
            <a:r>
              <a:rPr lang="nb-NO" altLang="nb-NO"/>
              <a:t>Litt mer ekstremversjon av det vi allerede har klikket på.</a:t>
            </a:r>
          </a:p>
          <a:p>
            <a:pPr eaLnBrk="1" hangingPunct="1">
              <a:spcBef>
                <a:spcPct val="0"/>
              </a:spcBef>
            </a:pPr>
            <a:r>
              <a:rPr lang="nb-NO" altLang="nb-NO"/>
              <a:t>Informasjonen benyttes aktivt, NETFLIX eks</a:t>
            </a:r>
          </a:p>
          <a:p>
            <a:pPr eaLnBrk="1" hangingPunct="1">
              <a:spcBef>
                <a:spcPct val="0"/>
              </a:spcBef>
            </a:pPr>
            <a:endParaRPr lang="nb-NO" altLang="nb-NO"/>
          </a:p>
          <a:p>
            <a:pPr eaLnBrk="1" hangingPunct="1">
              <a:spcBef>
                <a:spcPct val="0"/>
              </a:spcBef>
            </a:pPr>
            <a:r>
              <a:rPr lang="nb-NO" altLang="nb-NO"/>
              <a:t>De store leverandørene bygger kloner/avatarer/voodoodukker av oss med alle opplysningene vi legger igjen mer eller mindre frivillig. </a:t>
            </a:r>
          </a:p>
          <a:p>
            <a:pPr eaLnBrk="1" hangingPunct="1">
              <a:spcBef>
                <a:spcPct val="0"/>
              </a:spcBef>
            </a:pPr>
            <a:endParaRPr lang="nb-NO" altLang="nb-NO"/>
          </a:p>
          <a:p>
            <a:pPr eaLnBrk="1" hangingPunct="1">
              <a:spcBef>
                <a:spcPct val="0"/>
              </a:spcBef>
            </a:pPr>
            <a:r>
              <a:rPr lang="nb-NO" altLang="nb-NO"/>
              <a:t>SEX SELGER</a:t>
            </a:r>
          </a:p>
        </p:txBody>
      </p:sp>
      <p:sp>
        <p:nvSpPr>
          <p:cNvPr id="38916" name="Slide Number Placeholder 3">
            <a:extLst>
              <a:ext uri="{FF2B5EF4-FFF2-40B4-BE49-F238E27FC236}">
                <a16:creationId xmlns:a16="http://schemas.microsoft.com/office/drawing/2014/main" id="{223124AF-2E2B-7613-849A-6DDE501F02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0B4BB9-C606-A144-AEE2-8CC21F2842AC}" type="slidenum">
              <a:rPr lang="en-US" altLang="nb-NO">
                <a:cs typeface="Arial" panose="020B0604020202020204" pitchFamily="34" charset="0"/>
              </a:rPr>
              <a:pPr/>
              <a:t>9</a:t>
            </a:fld>
            <a:endParaRPr lang="en-US" altLang="nb-NO">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623983-1293-4961-9F8D-81F4B5B229E3}"/>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0B47C77F-02D8-44B8-B489-2D6B5250FB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56D471EC-A818-EEC9-1E7C-EB6C83355228}"/>
              </a:ext>
            </a:extLst>
          </p:cNvPr>
          <p:cNvSpPr>
            <a:spLocks noGrp="1"/>
          </p:cNvSpPr>
          <p:nvPr>
            <p:ph type="dt" sz="half" idx="10"/>
          </p:nvPr>
        </p:nvSpPr>
        <p:spPr/>
        <p:txBody>
          <a:bodyPr/>
          <a:lstStyle>
            <a:lvl1pPr>
              <a:defRPr/>
            </a:lvl1pPr>
          </a:lstStyle>
          <a:p>
            <a:pPr>
              <a:defRPr/>
            </a:pPr>
            <a:fld id="{85A6C3F3-F8A4-BC4C-9EEC-E1A60EB9327F}" type="datetimeFigureOut">
              <a:rPr lang="en-US"/>
              <a:pPr>
                <a:defRPr/>
              </a:pPr>
              <a:t>11/8/2023</a:t>
            </a:fld>
            <a:endParaRPr lang="en-US"/>
          </a:p>
        </p:txBody>
      </p:sp>
      <p:sp>
        <p:nvSpPr>
          <p:cNvPr id="5" name="Plassholder for bunntekst 4">
            <a:extLst>
              <a:ext uri="{FF2B5EF4-FFF2-40B4-BE49-F238E27FC236}">
                <a16:creationId xmlns:a16="http://schemas.microsoft.com/office/drawing/2014/main" id="{79019824-3542-BAD7-43DC-90D9B27C3EE2}"/>
              </a:ext>
            </a:extLst>
          </p:cNvPr>
          <p:cNvSpPr>
            <a:spLocks noGrp="1"/>
          </p:cNvSpPr>
          <p:nvPr>
            <p:ph type="ftr" sz="quarter" idx="11"/>
          </p:nvPr>
        </p:nvSpPr>
        <p:spPr/>
        <p:txBody>
          <a:bodyPr/>
          <a:lstStyle>
            <a:lvl1pPr>
              <a:defRPr/>
            </a:lvl1pPr>
          </a:lstStyle>
          <a:p>
            <a:pPr>
              <a:defRPr/>
            </a:pPr>
            <a:endParaRPr lang="en-US"/>
          </a:p>
        </p:txBody>
      </p:sp>
      <p:sp>
        <p:nvSpPr>
          <p:cNvPr id="6" name="Plassholder for lysbildenummer 5">
            <a:extLst>
              <a:ext uri="{FF2B5EF4-FFF2-40B4-BE49-F238E27FC236}">
                <a16:creationId xmlns:a16="http://schemas.microsoft.com/office/drawing/2014/main" id="{E4B1325A-6F1F-412E-1228-F5A8E5D5D2B7}"/>
              </a:ext>
            </a:extLst>
          </p:cNvPr>
          <p:cNvSpPr>
            <a:spLocks noGrp="1"/>
          </p:cNvSpPr>
          <p:nvPr>
            <p:ph type="sldNum" sz="quarter" idx="12"/>
          </p:nvPr>
        </p:nvSpPr>
        <p:spPr/>
        <p:txBody>
          <a:bodyPr/>
          <a:lstStyle>
            <a:lvl1pPr>
              <a:defRPr/>
            </a:lvl1pPr>
          </a:lstStyle>
          <a:p>
            <a:fld id="{49E8D6AE-B788-0F40-A910-CB04F97E2F23}" type="slidenum">
              <a:rPr lang="en-US" altLang="nb-NO"/>
              <a:pPr/>
              <a:t>‹#›</a:t>
            </a:fld>
            <a:endParaRPr lang="en-US" altLang="nb-NO"/>
          </a:p>
        </p:txBody>
      </p:sp>
    </p:spTree>
    <p:extLst>
      <p:ext uri="{BB962C8B-B14F-4D97-AF65-F5344CB8AC3E}">
        <p14:creationId xmlns:p14="http://schemas.microsoft.com/office/powerpoint/2010/main" val="2436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33E162-AB91-45DF-B348-CF06FF505AE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E04BBCE-FF4B-4581-8898-19EAE94FC02E}"/>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8EC74CC-D273-06DA-F92F-E6A67B99911D}"/>
              </a:ext>
            </a:extLst>
          </p:cNvPr>
          <p:cNvSpPr>
            <a:spLocks noGrp="1"/>
          </p:cNvSpPr>
          <p:nvPr>
            <p:ph type="dt" sz="half" idx="10"/>
          </p:nvPr>
        </p:nvSpPr>
        <p:spPr/>
        <p:txBody>
          <a:bodyPr/>
          <a:lstStyle>
            <a:lvl1pPr>
              <a:defRPr/>
            </a:lvl1pPr>
          </a:lstStyle>
          <a:p>
            <a:pPr>
              <a:defRPr/>
            </a:pPr>
            <a:fld id="{2249DBA6-DDBD-B44D-BC18-938051E82E58}" type="datetimeFigureOut">
              <a:rPr lang="en-US"/>
              <a:pPr>
                <a:defRPr/>
              </a:pPr>
              <a:t>11/8/2023</a:t>
            </a:fld>
            <a:endParaRPr lang="en-US"/>
          </a:p>
        </p:txBody>
      </p:sp>
      <p:sp>
        <p:nvSpPr>
          <p:cNvPr id="5" name="Plassholder for bunntekst 4">
            <a:extLst>
              <a:ext uri="{FF2B5EF4-FFF2-40B4-BE49-F238E27FC236}">
                <a16:creationId xmlns:a16="http://schemas.microsoft.com/office/drawing/2014/main" id="{FA710709-66FE-1C8A-7BA0-1F3BAAD11D4F}"/>
              </a:ext>
            </a:extLst>
          </p:cNvPr>
          <p:cNvSpPr>
            <a:spLocks noGrp="1"/>
          </p:cNvSpPr>
          <p:nvPr>
            <p:ph type="ftr" sz="quarter" idx="11"/>
          </p:nvPr>
        </p:nvSpPr>
        <p:spPr/>
        <p:txBody>
          <a:bodyPr/>
          <a:lstStyle>
            <a:lvl1pPr>
              <a:defRPr/>
            </a:lvl1pPr>
          </a:lstStyle>
          <a:p>
            <a:pPr>
              <a:defRPr/>
            </a:pPr>
            <a:endParaRPr lang="en-US"/>
          </a:p>
        </p:txBody>
      </p:sp>
      <p:sp>
        <p:nvSpPr>
          <p:cNvPr id="6" name="Plassholder for lysbildenummer 5">
            <a:extLst>
              <a:ext uri="{FF2B5EF4-FFF2-40B4-BE49-F238E27FC236}">
                <a16:creationId xmlns:a16="http://schemas.microsoft.com/office/drawing/2014/main" id="{AFBD0433-824D-DF57-5FC9-0BE4D5C4B092}"/>
              </a:ext>
            </a:extLst>
          </p:cNvPr>
          <p:cNvSpPr>
            <a:spLocks noGrp="1"/>
          </p:cNvSpPr>
          <p:nvPr>
            <p:ph type="sldNum" sz="quarter" idx="12"/>
          </p:nvPr>
        </p:nvSpPr>
        <p:spPr/>
        <p:txBody>
          <a:bodyPr/>
          <a:lstStyle>
            <a:lvl1pPr>
              <a:defRPr/>
            </a:lvl1pPr>
          </a:lstStyle>
          <a:p>
            <a:fld id="{7515153D-65EF-134B-A2F5-B0F9E3770F55}" type="slidenum">
              <a:rPr lang="en-US" altLang="nb-NO"/>
              <a:pPr/>
              <a:t>‹#›</a:t>
            </a:fld>
            <a:endParaRPr lang="en-US" altLang="nb-NO"/>
          </a:p>
        </p:txBody>
      </p:sp>
    </p:spTree>
    <p:extLst>
      <p:ext uri="{BB962C8B-B14F-4D97-AF65-F5344CB8AC3E}">
        <p14:creationId xmlns:p14="http://schemas.microsoft.com/office/powerpoint/2010/main" val="68306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12747D7-F461-425E-AF55-F33A182300BA}"/>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2458884-F4CB-44A2-8554-BE7D770674A4}"/>
              </a:ext>
            </a:extLst>
          </p:cNvPr>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3A891B5-BE81-9B2A-ED83-9AB30BF9E088}"/>
              </a:ext>
            </a:extLst>
          </p:cNvPr>
          <p:cNvSpPr>
            <a:spLocks noGrp="1"/>
          </p:cNvSpPr>
          <p:nvPr>
            <p:ph type="dt" sz="half" idx="10"/>
          </p:nvPr>
        </p:nvSpPr>
        <p:spPr/>
        <p:txBody>
          <a:bodyPr/>
          <a:lstStyle>
            <a:lvl1pPr>
              <a:defRPr/>
            </a:lvl1pPr>
          </a:lstStyle>
          <a:p>
            <a:pPr>
              <a:defRPr/>
            </a:pPr>
            <a:fld id="{9AFDB032-4598-4845-BFB5-3BDBF87F7EB9}" type="datetimeFigureOut">
              <a:rPr lang="en-US"/>
              <a:pPr>
                <a:defRPr/>
              </a:pPr>
              <a:t>11/8/2023</a:t>
            </a:fld>
            <a:endParaRPr lang="en-US"/>
          </a:p>
        </p:txBody>
      </p:sp>
      <p:sp>
        <p:nvSpPr>
          <p:cNvPr id="5" name="Plassholder for bunntekst 4">
            <a:extLst>
              <a:ext uri="{FF2B5EF4-FFF2-40B4-BE49-F238E27FC236}">
                <a16:creationId xmlns:a16="http://schemas.microsoft.com/office/drawing/2014/main" id="{C1C7FFE6-849B-3ADC-F461-3705E187C47F}"/>
              </a:ext>
            </a:extLst>
          </p:cNvPr>
          <p:cNvSpPr>
            <a:spLocks noGrp="1"/>
          </p:cNvSpPr>
          <p:nvPr>
            <p:ph type="ftr" sz="quarter" idx="11"/>
          </p:nvPr>
        </p:nvSpPr>
        <p:spPr/>
        <p:txBody>
          <a:bodyPr/>
          <a:lstStyle>
            <a:lvl1pPr>
              <a:defRPr/>
            </a:lvl1pPr>
          </a:lstStyle>
          <a:p>
            <a:pPr>
              <a:defRPr/>
            </a:pPr>
            <a:endParaRPr lang="en-US"/>
          </a:p>
        </p:txBody>
      </p:sp>
      <p:sp>
        <p:nvSpPr>
          <p:cNvPr id="6" name="Plassholder for lysbildenummer 5">
            <a:extLst>
              <a:ext uri="{FF2B5EF4-FFF2-40B4-BE49-F238E27FC236}">
                <a16:creationId xmlns:a16="http://schemas.microsoft.com/office/drawing/2014/main" id="{7DE5BCFA-3B05-57AB-70B6-94A2F52EE312}"/>
              </a:ext>
            </a:extLst>
          </p:cNvPr>
          <p:cNvSpPr>
            <a:spLocks noGrp="1"/>
          </p:cNvSpPr>
          <p:nvPr>
            <p:ph type="sldNum" sz="quarter" idx="12"/>
          </p:nvPr>
        </p:nvSpPr>
        <p:spPr/>
        <p:txBody>
          <a:bodyPr/>
          <a:lstStyle>
            <a:lvl1pPr>
              <a:defRPr/>
            </a:lvl1pPr>
          </a:lstStyle>
          <a:p>
            <a:fld id="{2E5C138F-42DD-5747-96E5-8F7077135869}" type="slidenum">
              <a:rPr lang="en-US" altLang="nb-NO"/>
              <a:pPr/>
              <a:t>‹#›</a:t>
            </a:fld>
            <a:endParaRPr lang="en-US" altLang="nb-NO"/>
          </a:p>
        </p:txBody>
      </p:sp>
    </p:spTree>
    <p:extLst>
      <p:ext uri="{BB962C8B-B14F-4D97-AF65-F5344CB8AC3E}">
        <p14:creationId xmlns:p14="http://schemas.microsoft.com/office/powerpoint/2010/main" val="253368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6" descr="boy03.png">
            <a:extLst>
              <a:ext uri="{FF2B5EF4-FFF2-40B4-BE49-F238E27FC236}">
                <a16:creationId xmlns:a16="http://schemas.microsoft.com/office/drawing/2014/main" id="{3ADFF5D6-D782-83B3-2CE3-60AB59581E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7588" y="2279650"/>
            <a:ext cx="16462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1470750"/>
          </a:xfrm>
        </p:spPr>
        <p:txBody>
          <a:bodyPr>
            <a:normAutofit/>
          </a:bodyPr>
          <a:lstStyle>
            <a:lvl1pPr algn="l">
              <a:defRPr sz="3600">
                <a:latin typeface="Arial"/>
                <a:cs typeface="Arial"/>
              </a:defRPr>
            </a:lvl1pPr>
          </a:lstStyle>
          <a:p>
            <a:r>
              <a:rPr lang="en-US" dirty="0"/>
              <a:t>Click to edit Master title style</a:t>
            </a:r>
          </a:p>
        </p:txBody>
      </p:sp>
      <p:sp>
        <p:nvSpPr>
          <p:cNvPr id="6" name="Content Placeholder 2"/>
          <p:cNvSpPr>
            <a:spLocks noGrp="1"/>
          </p:cNvSpPr>
          <p:nvPr>
            <p:ph idx="1"/>
          </p:nvPr>
        </p:nvSpPr>
        <p:spPr>
          <a:xfrm>
            <a:off x="457200" y="1876763"/>
            <a:ext cx="8229600" cy="3709732"/>
          </a:xfrm>
        </p:spPr>
        <p:txBody>
          <a:bodyPr/>
          <a:lstStyle>
            <a:lvl1pPr>
              <a:defRPr sz="1800">
                <a:solidFill>
                  <a:srgbClr val="462A7B"/>
                </a:solidFill>
                <a:latin typeface="Arial"/>
                <a:cs typeface="Arial"/>
              </a:defRPr>
            </a:lvl1pPr>
            <a:lvl2pPr>
              <a:defRPr sz="1800">
                <a:solidFill>
                  <a:srgbClr val="462A7B"/>
                </a:solidFill>
                <a:latin typeface="Arial"/>
                <a:cs typeface="Arial"/>
              </a:defRPr>
            </a:lvl2pPr>
            <a:lvl3pPr>
              <a:defRPr sz="1800">
                <a:solidFill>
                  <a:srgbClr val="462A7B"/>
                </a:solidFill>
                <a:latin typeface="Arial"/>
                <a:cs typeface="Arial"/>
              </a:defRPr>
            </a:lvl3pPr>
            <a:lvl4pPr>
              <a:defRPr sz="1800">
                <a:solidFill>
                  <a:srgbClr val="462A7B"/>
                </a:solidFill>
                <a:latin typeface="Arial"/>
                <a:cs typeface="Arial"/>
              </a:defRPr>
            </a:lvl4pPr>
            <a:lvl5pPr>
              <a:defRPr sz="1800">
                <a:solidFill>
                  <a:srgbClr val="462A7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127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man01.png">
            <a:extLst>
              <a:ext uri="{FF2B5EF4-FFF2-40B4-BE49-F238E27FC236}">
                <a16:creationId xmlns:a16="http://schemas.microsoft.com/office/drawing/2014/main" id="{12561DEC-493A-8317-91CA-F6C4B6B6EA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29475" y="1776413"/>
            <a:ext cx="17335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1470750"/>
          </a:xfrm>
        </p:spPr>
        <p:txBody>
          <a:bodyPr>
            <a:normAutofit/>
          </a:bodyPr>
          <a:lstStyle>
            <a:lvl1pPr algn="l">
              <a:defRPr sz="3600">
                <a:latin typeface="Arial"/>
                <a:cs typeface="Arial"/>
              </a:defRPr>
            </a:lvl1pPr>
          </a:lstStyle>
          <a:p>
            <a:r>
              <a:rPr lang="en-US" dirty="0"/>
              <a:t>Click to edit Master title style</a:t>
            </a:r>
          </a:p>
        </p:txBody>
      </p:sp>
      <p:sp>
        <p:nvSpPr>
          <p:cNvPr id="9" name="Content Placeholder 2"/>
          <p:cNvSpPr>
            <a:spLocks noGrp="1"/>
          </p:cNvSpPr>
          <p:nvPr>
            <p:ph idx="1"/>
          </p:nvPr>
        </p:nvSpPr>
        <p:spPr>
          <a:xfrm>
            <a:off x="457200" y="1876763"/>
            <a:ext cx="8229600" cy="3709732"/>
          </a:xfrm>
        </p:spPr>
        <p:txBody>
          <a:bodyPr/>
          <a:lstStyle>
            <a:lvl1pPr>
              <a:defRPr sz="1800">
                <a:solidFill>
                  <a:srgbClr val="462A7B"/>
                </a:solidFill>
                <a:latin typeface="Arial"/>
                <a:cs typeface="Arial"/>
              </a:defRPr>
            </a:lvl1pPr>
            <a:lvl2pPr>
              <a:defRPr sz="1800">
                <a:solidFill>
                  <a:srgbClr val="462A7B"/>
                </a:solidFill>
                <a:latin typeface="Arial"/>
                <a:cs typeface="Arial"/>
              </a:defRPr>
            </a:lvl2pPr>
            <a:lvl3pPr>
              <a:defRPr sz="1800">
                <a:solidFill>
                  <a:srgbClr val="462A7B"/>
                </a:solidFill>
                <a:latin typeface="Arial"/>
                <a:cs typeface="Arial"/>
              </a:defRPr>
            </a:lvl3pPr>
            <a:lvl4pPr>
              <a:defRPr sz="1800">
                <a:solidFill>
                  <a:srgbClr val="462A7B"/>
                </a:solidFill>
                <a:latin typeface="Arial"/>
                <a:cs typeface="Arial"/>
              </a:defRPr>
            </a:lvl4pPr>
            <a:lvl5pPr>
              <a:defRPr sz="1800">
                <a:solidFill>
                  <a:srgbClr val="462A7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83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6" descr="teacher02.png">
            <a:extLst>
              <a:ext uri="{FF2B5EF4-FFF2-40B4-BE49-F238E27FC236}">
                <a16:creationId xmlns:a16="http://schemas.microsoft.com/office/drawing/2014/main" id="{0AEE9411-A28C-29D4-E742-23AFC4E5F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927225"/>
            <a:ext cx="1725612"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1470750"/>
          </a:xfrm>
        </p:spPr>
        <p:txBody>
          <a:bodyPr>
            <a:normAutofit/>
          </a:bodyPr>
          <a:lstStyle>
            <a:lvl1pPr algn="l">
              <a:defRPr sz="3600">
                <a:latin typeface="Arial"/>
                <a:cs typeface="Arial"/>
              </a:defRPr>
            </a:lvl1pPr>
          </a:lstStyle>
          <a:p>
            <a:r>
              <a:rPr lang="en-US" dirty="0"/>
              <a:t>Click to edit Master title style</a:t>
            </a:r>
          </a:p>
        </p:txBody>
      </p:sp>
      <p:sp>
        <p:nvSpPr>
          <p:cNvPr id="9" name="Content Placeholder 2"/>
          <p:cNvSpPr>
            <a:spLocks noGrp="1"/>
          </p:cNvSpPr>
          <p:nvPr>
            <p:ph idx="1"/>
          </p:nvPr>
        </p:nvSpPr>
        <p:spPr>
          <a:xfrm>
            <a:off x="457200" y="1876763"/>
            <a:ext cx="8229600" cy="3709732"/>
          </a:xfrm>
        </p:spPr>
        <p:txBody>
          <a:bodyPr/>
          <a:lstStyle>
            <a:lvl1pPr>
              <a:defRPr sz="1800">
                <a:solidFill>
                  <a:srgbClr val="462A7B"/>
                </a:solidFill>
                <a:latin typeface="Arial"/>
                <a:cs typeface="Arial"/>
              </a:defRPr>
            </a:lvl1pPr>
            <a:lvl2pPr>
              <a:defRPr sz="1800">
                <a:solidFill>
                  <a:srgbClr val="462A7B"/>
                </a:solidFill>
                <a:latin typeface="Arial"/>
                <a:cs typeface="Arial"/>
              </a:defRPr>
            </a:lvl2pPr>
            <a:lvl3pPr>
              <a:defRPr sz="1800">
                <a:solidFill>
                  <a:srgbClr val="462A7B"/>
                </a:solidFill>
                <a:latin typeface="Arial"/>
                <a:cs typeface="Arial"/>
              </a:defRPr>
            </a:lvl3pPr>
            <a:lvl4pPr>
              <a:defRPr sz="1800">
                <a:solidFill>
                  <a:srgbClr val="462A7B"/>
                </a:solidFill>
                <a:latin typeface="Arial"/>
                <a:cs typeface="Arial"/>
              </a:defRPr>
            </a:lvl4pPr>
            <a:lvl5pPr>
              <a:defRPr sz="1800">
                <a:solidFill>
                  <a:srgbClr val="462A7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49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6" descr="boy01.png">
            <a:extLst>
              <a:ext uri="{FF2B5EF4-FFF2-40B4-BE49-F238E27FC236}">
                <a16:creationId xmlns:a16="http://schemas.microsoft.com/office/drawing/2014/main" id="{6AA59FB4-029D-D6E5-F9D1-FB48EB76C9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32663" y="2082800"/>
            <a:ext cx="1681162"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1470750"/>
          </a:xfrm>
        </p:spPr>
        <p:txBody>
          <a:bodyPr>
            <a:normAutofit/>
          </a:bodyPr>
          <a:lstStyle>
            <a:lvl1pPr algn="l">
              <a:defRPr sz="3600">
                <a:latin typeface="Arial"/>
                <a:cs typeface="Arial"/>
              </a:defRPr>
            </a:lvl1pPr>
          </a:lstStyle>
          <a:p>
            <a:r>
              <a:rPr lang="en-US" dirty="0"/>
              <a:t>Click to edit Master title style</a:t>
            </a:r>
          </a:p>
        </p:txBody>
      </p:sp>
      <p:sp>
        <p:nvSpPr>
          <p:cNvPr id="6" name="Content Placeholder 2"/>
          <p:cNvSpPr>
            <a:spLocks noGrp="1"/>
          </p:cNvSpPr>
          <p:nvPr>
            <p:ph idx="1"/>
          </p:nvPr>
        </p:nvSpPr>
        <p:spPr>
          <a:xfrm>
            <a:off x="457200" y="1876763"/>
            <a:ext cx="8229600" cy="3709732"/>
          </a:xfrm>
        </p:spPr>
        <p:txBody>
          <a:bodyPr/>
          <a:lstStyle>
            <a:lvl1pPr>
              <a:defRPr sz="1800">
                <a:solidFill>
                  <a:srgbClr val="462A7B"/>
                </a:solidFill>
                <a:latin typeface="Arial"/>
                <a:cs typeface="Arial"/>
              </a:defRPr>
            </a:lvl1pPr>
            <a:lvl2pPr>
              <a:defRPr sz="1800">
                <a:solidFill>
                  <a:srgbClr val="462A7B"/>
                </a:solidFill>
                <a:latin typeface="Arial"/>
                <a:cs typeface="Arial"/>
              </a:defRPr>
            </a:lvl2pPr>
            <a:lvl3pPr>
              <a:defRPr sz="1800">
                <a:solidFill>
                  <a:srgbClr val="462A7B"/>
                </a:solidFill>
                <a:latin typeface="Arial"/>
                <a:cs typeface="Arial"/>
              </a:defRPr>
            </a:lvl3pPr>
            <a:lvl4pPr>
              <a:defRPr sz="1800">
                <a:solidFill>
                  <a:srgbClr val="462A7B"/>
                </a:solidFill>
                <a:latin typeface="Arial"/>
                <a:cs typeface="Arial"/>
              </a:defRPr>
            </a:lvl4pPr>
            <a:lvl5pPr>
              <a:defRPr sz="1800">
                <a:solidFill>
                  <a:srgbClr val="462A7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16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6" descr="girl01.png">
            <a:extLst>
              <a:ext uri="{FF2B5EF4-FFF2-40B4-BE49-F238E27FC236}">
                <a16:creationId xmlns:a16="http://schemas.microsoft.com/office/drawing/2014/main" id="{2BD690D0-C0C1-3017-5F0D-83F94A9652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5513" y="2371725"/>
            <a:ext cx="1811337"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470750"/>
          </a:xfrm>
        </p:spPr>
        <p:txBody>
          <a:bodyPr>
            <a:normAutofit/>
          </a:bodyPr>
          <a:lstStyle>
            <a:lvl1pPr algn="l">
              <a:defRPr sz="3600">
                <a:latin typeface="Arial"/>
                <a:cs typeface="Arial"/>
              </a:defRPr>
            </a:lvl1pPr>
          </a:lstStyle>
          <a:p>
            <a:r>
              <a:rPr lang="en-US" dirty="0"/>
              <a:t>Click to edit Master title style</a:t>
            </a:r>
          </a:p>
        </p:txBody>
      </p:sp>
      <p:sp>
        <p:nvSpPr>
          <p:cNvPr id="7" name="Content Placeholder 2"/>
          <p:cNvSpPr>
            <a:spLocks noGrp="1"/>
          </p:cNvSpPr>
          <p:nvPr>
            <p:ph idx="1"/>
          </p:nvPr>
        </p:nvSpPr>
        <p:spPr>
          <a:xfrm>
            <a:off x="457200" y="1876763"/>
            <a:ext cx="8229600" cy="3709732"/>
          </a:xfrm>
        </p:spPr>
        <p:txBody>
          <a:bodyPr/>
          <a:lstStyle>
            <a:lvl1pPr>
              <a:defRPr sz="1800">
                <a:solidFill>
                  <a:srgbClr val="462A7B"/>
                </a:solidFill>
                <a:latin typeface="Arial"/>
                <a:cs typeface="Arial"/>
              </a:defRPr>
            </a:lvl1pPr>
            <a:lvl2pPr>
              <a:defRPr sz="1800">
                <a:solidFill>
                  <a:srgbClr val="462A7B"/>
                </a:solidFill>
                <a:latin typeface="Arial"/>
                <a:cs typeface="Arial"/>
              </a:defRPr>
            </a:lvl2pPr>
            <a:lvl3pPr>
              <a:defRPr sz="1800">
                <a:solidFill>
                  <a:srgbClr val="462A7B"/>
                </a:solidFill>
                <a:latin typeface="Arial"/>
                <a:cs typeface="Arial"/>
              </a:defRPr>
            </a:lvl3pPr>
            <a:lvl4pPr>
              <a:defRPr sz="1800">
                <a:solidFill>
                  <a:srgbClr val="462A7B"/>
                </a:solidFill>
                <a:latin typeface="Arial"/>
                <a:cs typeface="Arial"/>
              </a:defRPr>
            </a:lvl4pPr>
            <a:lvl5pPr>
              <a:defRPr sz="1800">
                <a:solidFill>
                  <a:srgbClr val="462A7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685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6" descr="girl02.png">
            <a:extLst>
              <a:ext uri="{FF2B5EF4-FFF2-40B4-BE49-F238E27FC236}">
                <a16:creationId xmlns:a16="http://schemas.microsoft.com/office/drawing/2014/main" id="{17EA4BC0-9028-F9E8-14F9-57EF3EAF2B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7400" y="1949450"/>
            <a:ext cx="1958975"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1470750"/>
          </a:xfrm>
        </p:spPr>
        <p:txBody>
          <a:bodyPr>
            <a:normAutofit/>
          </a:bodyPr>
          <a:lstStyle>
            <a:lvl1pPr algn="l">
              <a:defRPr sz="3600">
                <a:latin typeface="Arial"/>
                <a:cs typeface="Arial"/>
              </a:defRPr>
            </a:lvl1pPr>
          </a:lstStyle>
          <a:p>
            <a:r>
              <a:rPr lang="en-US" dirty="0"/>
              <a:t>Click to edit Master title style</a:t>
            </a:r>
          </a:p>
        </p:txBody>
      </p:sp>
      <p:sp>
        <p:nvSpPr>
          <p:cNvPr id="6" name="Content Placeholder 2"/>
          <p:cNvSpPr>
            <a:spLocks noGrp="1"/>
          </p:cNvSpPr>
          <p:nvPr>
            <p:ph idx="1"/>
          </p:nvPr>
        </p:nvSpPr>
        <p:spPr>
          <a:xfrm>
            <a:off x="457200" y="1876763"/>
            <a:ext cx="8229600" cy="3709732"/>
          </a:xfrm>
        </p:spPr>
        <p:txBody>
          <a:bodyPr/>
          <a:lstStyle>
            <a:lvl1pPr>
              <a:defRPr sz="1800">
                <a:solidFill>
                  <a:srgbClr val="462A7B"/>
                </a:solidFill>
                <a:latin typeface="Arial"/>
                <a:cs typeface="Arial"/>
              </a:defRPr>
            </a:lvl1pPr>
            <a:lvl2pPr>
              <a:defRPr sz="1800">
                <a:solidFill>
                  <a:srgbClr val="462A7B"/>
                </a:solidFill>
                <a:latin typeface="Arial"/>
                <a:cs typeface="Arial"/>
              </a:defRPr>
            </a:lvl2pPr>
            <a:lvl3pPr>
              <a:defRPr sz="1800">
                <a:solidFill>
                  <a:srgbClr val="462A7B"/>
                </a:solidFill>
                <a:latin typeface="Arial"/>
                <a:cs typeface="Arial"/>
              </a:defRPr>
            </a:lvl3pPr>
            <a:lvl4pPr>
              <a:defRPr sz="1800">
                <a:solidFill>
                  <a:srgbClr val="462A7B"/>
                </a:solidFill>
                <a:latin typeface="Arial"/>
                <a:cs typeface="Arial"/>
              </a:defRPr>
            </a:lvl4pPr>
            <a:lvl5pPr>
              <a:defRPr sz="1800">
                <a:solidFill>
                  <a:srgbClr val="462A7B"/>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41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C5B929-7D13-4FD6-B3A5-E625B301368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65D1CA1-86ED-41F4-BA45-268A201D8EE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7AEA17D-85F9-C4A8-BF48-B35E6DE62A98}"/>
              </a:ext>
            </a:extLst>
          </p:cNvPr>
          <p:cNvSpPr>
            <a:spLocks noGrp="1"/>
          </p:cNvSpPr>
          <p:nvPr>
            <p:ph type="dt" sz="half" idx="10"/>
          </p:nvPr>
        </p:nvSpPr>
        <p:spPr/>
        <p:txBody>
          <a:bodyPr/>
          <a:lstStyle>
            <a:lvl1pPr>
              <a:defRPr/>
            </a:lvl1pPr>
          </a:lstStyle>
          <a:p>
            <a:pPr>
              <a:defRPr/>
            </a:pPr>
            <a:fld id="{FA8CDF01-2B8C-7A44-8E3F-9941429D8B37}" type="datetimeFigureOut">
              <a:rPr lang="en-US"/>
              <a:pPr>
                <a:defRPr/>
              </a:pPr>
              <a:t>11/8/2023</a:t>
            </a:fld>
            <a:endParaRPr lang="en-US"/>
          </a:p>
        </p:txBody>
      </p:sp>
      <p:sp>
        <p:nvSpPr>
          <p:cNvPr id="5" name="Plassholder for bunntekst 4">
            <a:extLst>
              <a:ext uri="{FF2B5EF4-FFF2-40B4-BE49-F238E27FC236}">
                <a16:creationId xmlns:a16="http://schemas.microsoft.com/office/drawing/2014/main" id="{697329B8-37F1-5BA0-0461-A0C7E10E2035}"/>
              </a:ext>
            </a:extLst>
          </p:cNvPr>
          <p:cNvSpPr>
            <a:spLocks noGrp="1"/>
          </p:cNvSpPr>
          <p:nvPr>
            <p:ph type="ftr" sz="quarter" idx="11"/>
          </p:nvPr>
        </p:nvSpPr>
        <p:spPr/>
        <p:txBody>
          <a:bodyPr/>
          <a:lstStyle>
            <a:lvl1pPr>
              <a:defRPr/>
            </a:lvl1pPr>
          </a:lstStyle>
          <a:p>
            <a:pPr>
              <a:defRPr/>
            </a:pPr>
            <a:endParaRPr lang="en-US"/>
          </a:p>
        </p:txBody>
      </p:sp>
      <p:sp>
        <p:nvSpPr>
          <p:cNvPr id="6" name="Plassholder for lysbildenummer 5">
            <a:extLst>
              <a:ext uri="{FF2B5EF4-FFF2-40B4-BE49-F238E27FC236}">
                <a16:creationId xmlns:a16="http://schemas.microsoft.com/office/drawing/2014/main" id="{43E2CF21-B4D1-3A4A-E1B4-BFE524CCC28D}"/>
              </a:ext>
            </a:extLst>
          </p:cNvPr>
          <p:cNvSpPr>
            <a:spLocks noGrp="1"/>
          </p:cNvSpPr>
          <p:nvPr>
            <p:ph type="sldNum" sz="quarter" idx="12"/>
          </p:nvPr>
        </p:nvSpPr>
        <p:spPr/>
        <p:txBody>
          <a:bodyPr/>
          <a:lstStyle>
            <a:lvl1pPr>
              <a:defRPr/>
            </a:lvl1pPr>
          </a:lstStyle>
          <a:p>
            <a:fld id="{0F602738-A6F7-8442-B72D-8914A879C598}" type="slidenum">
              <a:rPr lang="en-US" altLang="nb-NO"/>
              <a:pPr/>
              <a:t>‹#›</a:t>
            </a:fld>
            <a:endParaRPr lang="en-US" altLang="nb-NO"/>
          </a:p>
        </p:txBody>
      </p:sp>
    </p:spTree>
    <p:extLst>
      <p:ext uri="{BB962C8B-B14F-4D97-AF65-F5344CB8AC3E}">
        <p14:creationId xmlns:p14="http://schemas.microsoft.com/office/powerpoint/2010/main" val="307657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CB490B-9FB7-4A14-B2EC-2849119DFA1A}"/>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E79232B5-D2AF-4ED4-B682-74D1AD5EB7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1769E619-E1A8-8262-981C-4F62C88F9E80}"/>
              </a:ext>
            </a:extLst>
          </p:cNvPr>
          <p:cNvSpPr>
            <a:spLocks noGrp="1"/>
          </p:cNvSpPr>
          <p:nvPr>
            <p:ph type="dt" sz="half" idx="10"/>
          </p:nvPr>
        </p:nvSpPr>
        <p:spPr/>
        <p:txBody>
          <a:bodyPr/>
          <a:lstStyle>
            <a:lvl1pPr>
              <a:defRPr/>
            </a:lvl1pPr>
          </a:lstStyle>
          <a:p>
            <a:pPr>
              <a:defRPr/>
            </a:pPr>
            <a:fld id="{3483E490-8EF0-774D-90F8-193EC992C193}" type="datetimeFigureOut">
              <a:rPr lang="en-US"/>
              <a:pPr>
                <a:defRPr/>
              </a:pPr>
              <a:t>11/8/2023</a:t>
            </a:fld>
            <a:endParaRPr lang="en-US"/>
          </a:p>
        </p:txBody>
      </p:sp>
      <p:sp>
        <p:nvSpPr>
          <p:cNvPr id="5" name="Plassholder for bunntekst 4">
            <a:extLst>
              <a:ext uri="{FF2B5EF4-FFF2-40B4-BE49-F238E27FC236}">
                <a16:creationId xmlns:a16="http://schemas.microsoft.com/office/drawing/2014/main" id="{B92BD9B2-C272-7135-1826-A263DA1AFA9D}"/>
              </a:ext>
            </a:extLst>
          </p:cNvPr>
          <p:cNvSpPr>
            <a:spLocks noGrp="1"/>
          </p:cNvSpPr>
          <p:nvPr>
            <p:ph type="ftr" sz="quarter" idx="11"/>
          </p:nvPr>
        </p:nvSpPr>
        <p:spPr/>
        <p:txBody>
          <a:bodyPr/>
          <a:lstStyle>
            <a:lvl1pPr>
              <a:defRPr/>
            </a:lvl1pPr>
          </a:lstStyle>
          <a:p>
            <a:pPr>
              <a:defRPr/>
            </a:pPr>
            <a:endParaRPr lang="en-US"/>
          </a:p>
        </p:txBody>
      </p:sp>
      <p:sp>
        <p:nvSpPr>
          <p:cNvPr id="6" name="Plassholder for lysbildenummer 5">
            <a:extLst>
              <a:ext uri="{FF2B5EF4-FFF2-40B4-BE49-F238E27FC236}">
                <a16:creationId xmlns:a16="http://schemas.microsoft.com/office/drawing/2014/main" id="{B2C66C26-F83F-6A3A-01A2-E8A2D0C0D636}"/>
              </a:ext>
            </a:extLst>
          </p:cNvPr>
          <p:cNvSpPr>
            <a:spLocks noGrp="1"/>
          </p:cNvSpPr>
          <p:nvPr>
            <p:ph type="sldNum" sz="quarter" idx="12"/>
          </p:nvPr>
        </p:nvSpPr>
        <p:spPr/>
        <p:txBody>
          <a:bodyPr/>
          <a:lstStyle>
            <a:lvl1pPr>
              <a:defRPr/>
            </a:lvl1pPr>
          </a:lstStyle>
          <a:p>
            <a:fld id="{6DBAADF6-E4D2-8942-B295-BD8F0926A175}" type="slidenum">
              <a:rPr lang="en-US" altLang="nb-NO"/>
              <a:pPr/>
              <a:t>‹#›</a:t>
            </a:fld>
            <a:endParaRPr lang="en-US" altLang="nb-NO"/>
          </a:p>
        </p:txBody>
      </p:sp>
    </p:spTree>
    <p:extLst>
      <p:ext uri="{BB962C8B-B14F-4D97-AF65-F5344CB8AC3E}">
        <p14:creationId xmlns:p14="http://schemas.microsoft.com/office/powerpoint/2010/main" val="39700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FF9D1A-0CD8-4DA7-B5CA-10BB5F45E01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8CEB74F-757D-42F2-8318-38CBFA5F0E5A}"/>
              </a:ext>
            </a:extLst>
          </p:cNvPr>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31A5896-8396-4430-939D-87828CBD5088}"/>
              </a:ext>
            </a:extLst>
          </p:cNvPr>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319785F1-1B7B-D32C-3664-54E970DA8655}"/>
              </a:ext>
            </a:extLst>
          </p:cNvPr>
          <p:cNvSpPr>
            <a:spLocks noGrp="1"/>
          </p:cNvSpPr>
          <p:nvPr>
            <p:ph type="dt" sz="half" idx="10"/>
          </p:nvPr>
        </p:nvSpPr>
        <p:spPr/>
        <p:txBody>
          <a:bodyPr/>
          <a:lstStyle>
            <a:lvl1pPr>
              <a:defRPr/>
            </a:lvl1pPr>
          </a:lstStyle>
          <a:p>
            <a:pPr>
              <a:defRPr/>
            </a:pPr>
            <a:fld id="{7D16DCE1-0010-D046-A2E0-B2F1A52510CA}" type="datetimeFigureOut">
              <a:rPr lang="en-US"/>
              <a:pPr>
                <a:defRPr/>
              </a:pPr>
              <a:t>11/8/2023</a:t>
            </a:fld>
            <a:endParaRPr lang="en-US"/>
          </a:p>
        </p:txBody>
      </p:sp>
      <p:sp>
        <p:nvSpPr>
          <p:cNvPr id="6" name="Plassholder for bunntekst 4">
            <a:extLst>
              <a:ext uri="{FF2B5EF4-FFF2-40B4-BE49-F238E27FC236}">
                <a16:creationId xmlns:a16="http://schemas.microsoft.com/office/drawing/2014/main" id="{48CE593C-08C6-206F-8986-4AEC7709C029}"/>
              </a:ext>
            </a:extLst>
          </p:cNvPr>
          <p:cNvSpPr>
            <a:spLocks noGrp="1"/>
          </p:cNvSpPr>
          <p:nvPr>
            <p:ph type="ftr" sz="quarter" idx="11"/>
          </p:nvPr>
        </p:nvSpPr>
        <p:spPr/>
        <p:txBody>
          <a:bodyPr/>
          <a:lstStyle>
            <a:lvl1pPr>
              <a:defRPr/>
            </a:lvl1pPr>
          </a:lstStyle>
          <a:p>
            <a:pPr>
              <a:defRPr/>
            </a:pPr>
            <a:endParaRPr lang="en-US"/>
          </a:p>
        </p:txBody>
      </p:sp>
      <p:sp>
        <p:nvSpPr>
          <p:cNvPr id="7" name="Plassholder for lysbildenummer 5">
            <a:extLst>
              <a:ext uri="{FF2B5EF4-FFF2-40B4-BE49-F238E27FC236}">
                <a16:creationId xmlns:a16="http://schemas.microsoft.com/office/drawing/2014/main" id="{D5A00EA9-03CC-6800-F5C4-8E56FF90FEBC}"/>
              </a:ext>
            </a:extLst>
          </p:cNvPr>
          <p:cNvSpPr>
            <a:spLocks noGrp="1"/>
          </p:cNvSpPr>
          <p:nvPr>
            <p:ph type="sldNum" sz="quarter" idx="12"/>
          </p:nvPr>
        </p:nvSpPr>
        <p:spPr/>
        <p:txBody>
          <a:bodyPr/>
          <a:lstStyle>
            <a:lvl1pPr>
              <a:defRPr/>
            </a:lvl1pPr>
          </a:lstStyle>
          <a:p>
            <a:fld id="{05AFFCBF-5742-9545-8976-0756844FCBE9}" type="slidenum">
              <a:rPr lang="en-US" altLang="nb-NO"/>
              <a:pPr/>
              <a:t>‹#›</a:t>
            </a:fld>
            <a:endParaRPr lang="en-US" altLang="nb-NO"/>
          </a:p>
        </p:txBody>
      </p:sp>
    </p:spTree>
    <p:extLst>
      <p:ext uri="{BB962C8B-B14F-4D97-AF65-F5344CB8AC3E}">
        <p14:creationId xmlns:p14="http://schemas.microsoft.com/office/powerpoint/2010/main" val="374957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7B278E-E66F-4F40-ADF3-20F0CCEC186B}"/>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3EB2474-EE52-4581-84B6-AF0A2E0813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a:extLst>
              <a:ext uri="{FF2B5EF4-FFF2-40B4-BE49-F238E27FC236}">
                <a16:creationId xmlns:a16="http://schemas.microsoft.com/office/drawing/2014/main" id="{E81C3909-8502-4A3F-8591-FBF572A0329A}"/>
              </a:ext>
            </a:extLst>
          </p:cNvPr>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BC47A30-8685-4B9D-A9E2-C526F0A880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a:extLst>
              <a:ext uri="{FF2B5EF4-FFF2-40B4-BE49-F238E27FC236}">
                <a16:creationId xmlns:a16="http://schemas.microsoft.com/office/drawing/2014/main" id="{F1E64A7E-043A-4BB7-92FE-70B3F77C9A36}"/>
              </a:ext>
            </a:extLst>
          </p:cNvPr>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a:extLst>
              <a:ext uri="{FF2B5EF4-FFF2-40B4-BE49-F238E27FC236}">
                <a16:creationId xmlns:a16="http://schemas.microsoft.com/office/drawing/2014/main" id="{FD1E524A-4CC1-3CFE-2609-19D47805B03C}"/>
              </a:ext>
            </a:extLst>
          </p:cNvPr>
          <p:cNvSpPr>
            <a:spLocks noGrp="1"/>
          </p:cNvSpPr>
          <p:nvPr>
            <p:ph type="dt" sz="half" idx="10"/>
          </p:nvPr>
        </p:nvSpPr>
        <p:spPr/>
        <p:txBody>
          <a:bodyPr/>
          <a:lstStyle>
            <a:lvl1pPr>
              <a:defRPr/>
            </a:lvl1pPr>
          </a:lstStyle>
          <a:p>
            <a:pPr>
              <a:defRPr/>
            </a:pPr>
            <a:fld id="{A469CE5B-978A-0C4F-9FF9-160B598C0395}" type="datetimeFigureOut">
              <a:rPr lang="en-US"/>
              <a:pPr>
                <a:defRPr/>
              </a:pPr>
              <a:t>11/8/2023</a:t>
            </a:fld>
            <a:endParaRPr lang="en-US"/>
          </a:p>
        </p:txBody>
      </p:sp>
      <p:sp>
        <p:nvSpPr>
          <p:cNvPr id="8" name="Plassholder for bunntekst 4">
            <a:extLst>
              <a:ext uri="{FF2B5EF4-FFF2-40B4-BE49-F238E27FC236}">
                <a16:creationId xmlns:a16="http://schemas.microsoft.com/office/drawing/2014/main" id="{06160D1F-B19B-675F-36DF-81E1D1AAD7A6}"/>
              </a:ext>
            </a:extLst>
          </p:cNvPr>
          <p:cNvSpPr>
            <a:spLocks noGrp="1"/>
          </p:cNvSpPr>
          <p:nvPr>
            <p:ph type="ftr" sz="quarter" idx="11"/>
          </p:nvPr>
        </p:nvSpPr>
        <p:spPr/>
        <p:txBody>
          <a:bodyPr/>
          <a:lstStyle>
            <a:lvl1pPr>
              <a:defRPr/>
            </a:lvl1pPr>
          </a:lstStyle>
          <a:p>
            <a:pPr>
              <a:defRPr/>
            </a:pPr>
            <a:endParaRPr lang="en-US"/>
          </a:p>
        </p:txBody>
      </p:sp>
      <p:sp>
        <p:nvSpPr>
          <p:cNvPr id="9" name="Plassholder for lysbildenummer 5">
            <a:extLst>
              <a:ext uri="{FF2B5EF4-FFF2-40B4-BE49-F238E27FC236}">
                <a16:creationId xmlns:a16="http://schemas.microsoft.com/office/drawing/2014/main" id="{F4AC314D-304D-F2F9-D639-1D30320A73BD}"/>
              </a:ext>
            </a:extLst>
          </p:cNvPr>
          <p:cNvSpPr>
            <a:spLocks noGrp="1"/>
          </p:cNvSpPr>
          <p:nvPr>
            <p:ph type="sldNum" sz="quarter" idx="12"/>
          </p:nvPr>
        </p:nvSpPr>
        <p:spPr/>
        <p:txBody>
          <a:bodyPr/>
          <a:lstStyle>
            <a:lvl1pPr>
              <a:defRPr/>
            </a:lvl1pPr>
          </a:lstStyle>
          <a:p>
            <a:fld id="{FDD12E54-5904-8E43-81A8-F8A384910ACE}" type="slidenum">
              <a:rPr lang="en-US" altLang="nb-NO"/>
              <a:pPr/>
              <a:t>‹#›</a:t>
            </a:fld>
            <a:endParaRPr lang="en-US" altLang="nb-NO"/>
          </a:p>
        </p:txBody>
      </p:sp>
    </p:spTree>
    <p:extLst>
      <p:ext uri="{BB962C8B-B14F-4D97-AF65-F5344CB8AC3E}">
        <p14:creationId xmlns:p14="http://schemas.microsoft.com/office/powerpoint/2010/main" val="224276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EAE272-E07C-471B-9012-328A5699ACA3}"/>
              </a:ext>
            </a:extLst>
          </p:cNvPr>
          <p:cNvSpPr>
            <a:spLocks noGrp="1"/>
          </p:cNvSpPr>
          <p:nvPr>
            <p:ph type="title"/>
          </p:nvPr>
        </p:nvSpPr>
        <p:spPr/>
        <p:txBody>
          <a:bodyPr/>
          <a:lstStyle/>
          <a:p>
            <a:r>
              <a:rPr lang="nb-NO"/>
              <a:t>Klikk for å redigere tittelstil</a:t>
            </a:r>
          </a:p>
        </p:txBody>
      </p:sp>
      <p:sp>
        <p:nvSpPr>
          <p:cNvPr id="3" name="Plassholder for dato 3">
            <a:extLst>
              <a:ext uri="{FF2B5EF4-FFF2-40B4-BE49-F238E27FC236}">
                <a16:creationId xmlns:a16="http://schemas.microsoft.com/office/drawing/2014/main" id="{31587A3E-1D69-7309-6C3D-B575A075C44F}"/>
              </a:ext>
            </a:extLst>
          </p:cNvPr>
          <p:cNvSpPr>
            <a:spLocks noGrp="1"/>
          </p:cNvSpPr>
          <p:nvPr>
            <p:ph type="dt" sz="half" idx="10"/>
          </p:nvPr>
        </p:nvSpPr>
        <p:spPr/>
        <p:txBody>
          <a:bodyPr/>
          <a:lstStyle>
            <a:lvl1pPr>
              <a:defRPr/>
            </a:lvl1pPr>
          </a:lstStyle>
          <a:p>
            <a:pPr>
              <a:defRPr/>
            </a:pPr>
            <a:fld id="{6D944E15-1FD3-7C4A-9CD0-BF13E2B26850}" type="datetimeFigureOut">
              <a:rPr lang="en-US"/>
              <a:pPr>
                <a:defRPr/>
              </a:pPr>
              <a:t>11/8/2023</a:t>
            </a:fld>
            <a:endParaRPr lang="en-US"/>
          </a:p>
        </p:txBody>
      </p:sp>
      <p:sp>
        <p:nvSpPr>
          <p:cNvPr id="4" name="Plassholder for bunntekst 4">
            <a:extLst>
              <a:ext uri="{FF2B5EF4-FFF2-40B4-BE49-F238E27FC236}">
                <a16:creationId xmlns:a16="http://schemas.microsoft.com/office/drawing/2014/main" id="{165C0B64-5EB4-25B7-3D39-1D2D9BB2D24A}"/>
              </a:ext>
            </a:extLst>
          </p:cNvPr>
          <p:cNvSpPr>
            <a:spLocks noGrp="1"/>
          </p:cNvSpPr>
          <p:nvPr>
            <p:ph type="ftr" sz="quarter" idx="11"/>
          </p:nvPr>
        </p:nvSpPr>
        <p:spPr/>
        <p:txBody>
          <a:bodyPr/>
          <a:lstStyle>
            <a:lvl1pPr>
              <a:defRPr/>
            </a:lvl1pPr>
          </a:lstStyle>
          <a:p>
            <a:pPr>
              <a:defRPr/>
            </a:pPr>
            <a:endParaRPr lang="en-US"/>
          </a:p>
        </p:txBody>
      </p:sp>
      <p:sp>
        <p:nvSpPr>
          <p:cNvPr id="5" name="Plassholder for lysbildenummer 5">
            <a:extLst>
              <a:ext uri="{FF2B5EF4-FFF2-40B4-BE49-F238E27FC236}">
                <a16:creationId xmlns:a16="http://schemas.microsoft.com/office/drawing/2014/main" id="{97B3AC69-7E55-8482-1278-E58B2760C587}"/>
              </a:ext>
            </a:extLst>
          </p:cNvPr>
          <p:cNvSpPr>
            <a:spLocks noGrp="1"/>
          </p:cNvSpPr>
          <p:nvPr>
            <p:ph type="sldNum" sz="quarter" idx="12"/>
          </p:nvPr>
        </p:nvSpPr>
        <p:spPr/>
        <p:txBody>
          <a:bodyPr/>
          <a:lstStyle>
            <a:lvl1pPr>
              <a:defRPr/>
            </a:lvl1pPr>
          </a:lstStyle>
          <a:p>
            <a:fld id="{5433E998-6303-C645-8A50-BE5AF68BA5C1}" type="slidenum">
              <a:rPr lang="en-US" altLang="nb-NO"/>
              <a:pPr/>
              <a:t>‹#›</a:t>
            </a:fld>
            <a:endParaRPr lang="en-US" altLang="nb-NO"/>
          </a:p>
        </p:txBody>
      </p:sp>
    </p:spTree>
    <p:extLst>
      <p:ext uri="{BB962C8B-B14F-4D97-AF65-F5344CB8AC3E}">
        <p14:creationId xmlns:p14="http://schemas.microsoft.com/office/powerpoint/2010/main" val="423258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a:extLst>
              <a:ext uri="{FF2B5EF4-FFF2-40B4-BE49-F238E27FC236}">
                <a16:creationId xmlns:a16="http://schemas.microsoft.com/office/drawing/2014/main" id="{A05C8D3A-BE09-1F17-BEAE-FCF296D48F91}"/>
              </a:ext>
            </a:extLst>
          </p:cNvPr>
          <p:cNvSpPr>
            <a:spLocks noGrp="1"/>
          </p:cNvSpPr>
          <p:nvPr>
            <p:ph type="dt" sz="half" idx="10"/>
          </p:nvPr>
        </p:nvSpPr>
        <p:spPr/>
        <p:txBody>
          <a:bodyPr/>
          <a:lstStyle>
            <a:lvl1pPr>
              <a:defRPr/>
            </a:lvl1pPr>
          </a:lstStyle>
          <a:p>
            <a:pPr>
              <a:defRPr/>
            </a:pPr>
            <a:fld id="{F89EC521-2355-A142-86C9-E03E599D2906}" type="datetimeFigureOut">
              <a:rPr lang="en-US"/>
              <a:pPr>
                <a:defRPr/>
              </a:pPr>
              <a:t>11/8/2023</a:t>
            </a:fld>
            <a:endParaRPr lang="en-US"/>
          </a:p>
        </p:txBody>
      </p:sp>
      <p:sp>
        <p:nvSpPr>
          <p:cNvPr id="3" name="Plassholder for bunntekst 4">
            <a:extLst>
              <a:ext uri="{FF2B5EF4-FFF2-40B4-BE49-F238E27FC236}">
                <a16:creationId xmlns:a16="http://schemas.microsoft.com/office/drawing/2014/main" id="{CE4E2DEB-CC49-56D1-EEA9-971CCBB11F5C}"/>
              </a:ext>
            </a:extLst>
          </p:cNvPr>
          <p:cNvSpPr>
            <a:spLocks noGrp="1"/>
          </p:cNvSpPr>
          <p:nvPr>
            <p:ph type="ftr" sz="quarter" idx="11"/>
          </p:nvPr>
        </p:nvSpPr>
        <p:spPr/>
        <p:txBody>
          <a:bodyPr/>
          <a:lstStyle>
            <a:lvl1pPr>
              <a:defRPr/>
            </a:lvl1pPr>
          </a:lstStyle>
          <a:p>
            <a:pPr>
              <a:defRPr/>
            </a:pPr>
            <a:endParaRPr lang="en-US"/>
          </a:p>
        </p:txBody>
      </p:sp>
      <p:sp>
        <p:nvSpPr>
          <p:cNvPr id="4" name="Plassholder for lysbildenummer 5">
            <a:extLst>
              <a:ext uri="{FF2B5EF4-FFF2-40B4-BE49-F238E27FC236}">
                <a16:creationId xmlns:a16="http://schemas.microsoft.com/office/drawing/2014/main" id="{80E33F0D-79D7-C079-66F9-7BB68BEB0380}"/>
              </a:ext>
            </a:extLst>
          </p:cNvPr>
          <p:cNvSpPr>
            <a:spLocks noGrp="1"/>
          </p:cNvSpPr>
          <p:nvPr>
            <p:ph type="sldNum" sz="quarter" idx="12"/>
          </p:nvPr>
        </p:nvSpPr>
        <p:spPr/>
        <p:txBody>
          <a:bodyPr/>
          <a:lstStyle>
            <a:lvl1pPr>
              <a:defRPr/>
            </a:lvl1pPr>
          </a:lstStyle>
          <a:p>
            <a:fld id="{1944D84F-7BB4-0F4C-946D-0824DE76B656}" type="slidenum">
              <a:rPr lang="en-US" altLang="nb-NO"/>
              <a:pPr/>
              <a:t>‹#›</a:t>
            </a:fld>
            <a:endParaRPr lang="en-US" altLang="nb-NO"/>
          </a:p>
        </p:txBody>
      </p:sp>
    </p:spTree>
    <p:extLst>
      <p:ext uri="{BB962C8B-B14F-4D97-AF65-F5344CB8AC3E}">
        <p14:creationId xmlns:p14="http://schemas.microsoft.com/office/powerpoint/2010/main" val="376835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5EF7FB-787B-4588-8B8A-8FB1F3A0D916}"/>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44BE0EA0-B2BC-41ED-941A-03EF3A91DD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F57C386-C861-4094-BDA2-A999B4E459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3">
            <a:extLst>
              <a:ext uri="{FF2B5EF4-FFF2-40B4-BE49-F238E27FC236}">
                <a16:creationId xmlns:a16="http://schemas.microsoft.com/office/drawing/2014/main" id="{EB64CF7C-EEAD-5847-0230-38FAEB25C090}"/>
              </a:ext>
            </a:extLst>
          </p:cNvPr>
          <p:cNvSpPr>
            <a:spLocks noGrp="1"/>
          </p:cNvSpPr>
          <p:nvPr>
            <p:ph type="dt" sz="half" idx="10"/>
          </p:nvPr>
        </p:nvSpPr>
        <p:spPr/>
        <p:txBody>
          <a:bodyPr/>
          <a:lstStyle>
            <a:lvl1pPr>
              <a:defRPr/>
            </a:lvl1pPr>
          </a:lstStyle>
          <a:p>
            <a:pPr>
              <a:defRPr/>
            </a:pPr>
            <a:fld id="{906A376D-B821-2C4C-9ECA-C13AFD45BE7E}" type="datetimeFigureOut">
              <a:rPr lang="en-US"/>
              <a:pPr>
                <a:defRPr/>
              </a:pPr>
              <a:t>11/8/2023</a:t>
            </a:fld>
            <a:endParaRPr lang="en-US"/>
          </a:p>
        </p:txBody>
      </p:sp>
      <p:sp>
        <p:nvSpPr>
          <p:cNvPr id="6" name="Plassholder for bunntekst 4">
            <a:extLst>
              <a:ext uri="{FF2B5EF4-FFF2-40B4-BE49-F238E27FC236}">
                <a16:creationId xmlns:a16="http://schemas.microsoft.com/office/drawing/2014/main" id="{0DC31EEF-497A-0B28-1280-5C7E072256CA}"/>
              </a:ext>
            </a:extLst>
          </p:cNvPr>
          <p:cNvSpPr>
            <a:spLocks noGrp="1"/>
          </p:cNvSpPr>
          <p:nvPr>
            <p:ph type="ftr" sz="quarter" idx="11"/>
          </p:nvPr>
        </p:nvSpPr>
        <p:spPr/>
        <p:txBody>
          <a:bodyPr/>
          <a:lstStyle>
            <a:lvl1pPr>
              <a:defRPr/>
            </a:lvl1pPr>
          </a:lstStyle>
          <a:p>
            <a:pPr>
              <a:defRPr/>
            </a:pPr>
            <a:endParaRPr lang="en-US"/>
          </a:p>
        </p:txBody>
      </p:sp>
      <p:sp>
        <p:nvSpPr>
          <p:cNvPr id="7" name="Plassholder for lysbildenummer 5">
            <a:extLst>
              <a:ext uri="{FF2B5EF4-FFF2-40B4-BE49-F238E27FC236}">
                <a16:creationId xmlns:a16="http://schemas.microsoft.com/office/drawing/2014/main" id="{E76D829A-4C6A-EC53-9C2B-44903571BBF3}"/>
              </a:ext>
            </a:extLst>
          </p:cNvPr>
          <p:cNvSpPr>
            <a:spLocks noGrp="1"/>
          </p:cNvSpPr>
          <p:nvPr>
            <p:ph type="sldNum" sz="quarter" idx="12"/>
          </p:nvPr>
        </p:nvSpPr>
        <p:spPr/>
        <p:txBody>
          <a:bodyPr/>
          <a:lstStyle>
            <a:lvl1pPr>
              <a:defRPr/>
            </a:lvl1pPr>
          </a:lstStyle>
          <a:p>
            <a:fld id="{FC141759-0025-8046-B8E1-D59EB21AECED}" type="slidenum">
              <a:rPr lang="en-US" altLang="nb-NO"/>
              <a:pPr/>
              <a:t>‹#›</a:t>
            </a:fld>
            <a:endParaRPr lang="en-US" altLang="nb-NO"/>
          </a:p>
        </p:txBody>
      </p:sp>
    </p:spTree>
    <p:extLst>
      <p:ext uri="{BB962C8B-B14F-4D97-AF65-F5344CB8AC3E}">
        <p14:creationId xmlns:p14="http://schemas.microsoft.com/office/powerpoint/2010/main" val="297743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D9736F-E1E5-4D7A-A0D1-AFF608794C02}"/>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DF8F0C52-F294-49A6-A13A-910235FE80FD}"/>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b-NO" noProof="0"/>
          </a:p>
        </p:txBody>
      </p:sp>
      <p:sp>
        <p:nvSpPr>
          <p:cNvPr id="4" name="Plassholder for tekst 3">
            <a:extLst>
              <a:ext uri="{FF2B5EF4-FFF2-40B4-BE49-F238E27FC236}">
                <a16:creationId xmlns:a16="http://schemas.microsoft.com/office/drawing/2014/main" id="{1821552A-9281-4C3C-8DB3-5683B24720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3">
            <a:extLst>
              <a:ext uri="{FF2B5EF4-FFF2-40B4-BE49-F238E27FC236}">
                <a16:creationId xmlns:a16="http://schemas.microsoft.com/office/drawing/2014/main" id="{04FD4DC7-197F-0634-6336-09712640CF20}"/>
              </a:ext>
            </a:extLst>
          </p:cNvPr>
          <p:cNvSpPr>
            <a:spLocks noGrp="1"/>
          </p:cNvSpPr>
          <p:nvPr>
            <p:ph type="dt" sz="half" idx="10"/>
          </p:nvPr>
        </p:nvSpPr>
        <p:spPr/>
        <p:txBody>
          <a:bodyPr/>
          <a:lstStyle>
            <a:lvl1pPr>
              <a:defRPr/>
            </a:lvl1pPr>
          </a:lstStyle>
          <a:p>
            <a:pPr>
              <a:defRPr/>
            </a:pPr>
            <a:fld id="{3B6E7C1F-F0D0-6C49-AE1F-5F37331CE802}" type="datetimeFigureOut">
              <a:rPr lang="en-US"/>
              <a:pPr>
                <a:defRPr/>
              </a:pPr>
              <a:t>11/8/2023</a:t>
            </a:fld>
            <a:endParaRPr lang="en-US"/>
          </a:p>
        </p:txBody>
      </p:sp>
      <p:sp>
        <p:nvSpPr>
          <p:cNvPr id="6" name="Plassholder for bunntekst 4">
            <a:extLst>
              <a:ext uri="{FF2B5EF4-FFF2-40B4-BE49-F238E27FC236}">
                <a16:creationId xmlns:a16="http://schemas.microsoft.com/office/drawing/2014/main" id="{BCBAEC6B-F68E-149C-795A-55BEBF6D6E50}"/>
              </a:ext>
            </a:extLst>
          </p:cNvPr>
          <p:cNvSpPr>
            <a:spLocks noGrp="1"/>
          </p:cNvSpPr>
          <p:nvPr>
            <p:ph type="ftr" sz="quarter" idx="11"/>
          </p:nvPr>
        </p:nvSpPr>
        <p:spPr/>
        <p:txBody>
          <a:bodyPr/>
          <a:lstStyle>
            <a:lvl1pPr>
              <a:defRPr/>
            </a:lvl1pPr>
          </a:lstStyle>
          <a:p>
            <a:pPr>
              <a:defRPr/>
            </a:pPr>
            <a:endParaRPr lang="en-US"/>
          </a:p>
        </p:txBody>
      </p:sp>
      <p:sp>
        <p:nvSpPr>
          <p:cNvPr id="7" name="Plassholder for lysbildenummer 5">
            <a:extLst>
              <a:ext uri="{FF2B5EF4-FFF2-40B4-BE49-F238E27FC236}">
                <a16:creationId xmlns:a16="http://schemas.microsoft.com/office/drawing/2014/main" id="{FB959CC3-00F0-1DC5-58F6-A68888488856}"/>
              </a:ext>
            </a:extLst>
          </p:cNvPr>
          <p:cNvSpPr>
            <a:spLocks noGrp="1"/>
          </p:cNvSpPr>
          <p:nvPr>
            <p:ph type="sldNum" sz="quarter" idx="12"/>
          </p:nvPr>
        </p:nvSpPr>
        <p:spPr/>
        <p:txBody>
          <a:bodyPr/>
          <a:lstStyle>
            <a:lvl1pPr>
              <a:defRPr/>
            </a:lvl1pPr>
          </a:lstStyle>
          <a:p>
            <a:fld id="{74326D2C-68BF-254E-AA81-D7917584ED43}" type="slidenum">
              <a:rPr lang="en-US" altLang="nb-NO"/>
              <a:pPr/>
              <a:t>‹#›</a:t>
            </a:fld>
            <a:endParaRPr lang="en-US" altLang="nb-NO"/>
          </a:p>
        </p:txBody>
      </p:sp>
    </p:spTree>
    <p:extLst>
      <p:ext uri="{BB962C8B-B14F-4D97-AF65-F5344CB8AC3E}">
        <p14:creationId xmlns:p14="http://schemas.microsoft.com/office/powerpoint/2010/main" val="353306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F2BF11F1-8248-28AC-FCBC-092C106A410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404B3348-09F8-5909-2012-16FDCEA0494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Rediger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D6645BCB-7BA6-459C-B66C-D64CFC88A1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F4EEA1D9-66B0-664B-9CDA-969D84D195A0}" type="datetimeFigureOut">
              <a:rPr lang="en-US"/>
              <a:pPr>
                <a:defRPr/>
              </a:pPr>
              <a:t>11/8/2023</a:t>
            </a:fld>
            <a:endParaRPr lang="en-US"/>
          </a:p>
        </p:txBody>
      </p:sp>
      <p:sp>
        <p:nvSpPr>
          <p:cNvPr id="5" name="Plassholder for bunntekst 4">
            <a:extLst>
              <a:ext uri="{FF2B5EF4-FFF2-40B4-BE49-F238E27FC236}">
                <a16:creationId xmlns:a16="http://schemas.microsoft.com/office/drawing/2014/main" id="{935BC134-A9F6-4C1F-906F-9DE7D2BCF3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Plassholder for lysbildenummer 5">
            <a:extLst>
              <a:ext uri="{FF2B5EF4-FFF2-40B4-BE49-F238E27FC236}">
                <a16:creationId xmlns:a16="http://schemas.microsoft.com/office/drawing/2014/main" id="{ABBD439D-7872-4E4A-B29F-32CA81371E1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E3BA4BF-91E3-6B45-9E58-CDAC9E50D896}" type="slidenum">
              <a:rPr lang="en-US" altLang="nb-NO"/>
              <a:pPr/>
              <a:t>‹#›</a:t>
            </a:fld>
            <a:endParaRPr lang="en-US" altLang="nb-NO"/>
          </a:p>
        </p:txBody>
      </p:sp>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 id="2147484668" r:id="rId12"/>
    <p:sldLayoutId id="2147484669" r:id="rId13"/>
    <p:sldLayoutId id="2147484670" r:id="rId14"/>
    <p:sldLayoutId id="2147484671" r:id="rId15"/>
    <p:sldLayoutId id="2147484672" r:id="rId16"/>
    <p:sldLayoutId id="2147484673" r:id="rId17"/>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158AC92-4CDC-7E86-F38C-2BC059ECE1CB}"/>
              </a:ext>
            </a:extLst>
          </p:cNvPr>
          <p:cNvSpPr>
            <a:spLocks noGrp="1" noChangeArrowheads="1"/>
          </p:cNvSpPr>
          <p:nvPr>
            <p:ph type="ctrTitle"/>
          </p:nvPr>
        </p:nvSpPr>
        <p:spPr>
          <a:xfrm>
            <a:off x="1143000" y="1277815"/>
            <a:ext cx="6858000" cy="1351085"/>
          </a:xfrm>
        </p:spPr>
        <p:txBody>
          <a:bodyPr/>
          <a:lstStyle/>
          <a:p>
            <a:pPr eaLnBrk="1" hangingPunct="1"/>
            <a:r>
              <a:rPr lang="nb-NO" altLang="nb-NO" dirty="0">
                <a:latin typeface="Arial" panose="020B0604020202020204" pitchFamily="34" charset="0"/>
                <a:cs typeface="Arial" panose="020B0604020202020204" pitchFamily="34" charset="0"/>
              </a:rPr>
              <a:t>En digital oppvekst</a:t>
            </a:r>
          </a:p>
        </p:txBody>
      </p:sp>
      <p:sp>
        <p:nvSpPr>
          <p:cNvPr id="9219" name="Subtitle 2">
            <a:extLst>
              <a:ext uri="{FF2B5EF4-FFF2-40B4-BE49-F238E27FC236}">
                <a16:creationId xmlns:a16="http://schemas.microsoft.com/office/drawing/2014/main" id="{8CBE85EB-31E6-4851-B06F-D9BAC4A9325C}"/>
              </a:ext>
            </a:extLst>
          </p:cNvPr>
          <p:cNvSpPr>
            <a:spLocks noGrp="1" noChangeArrowheads="1"/>
          </p:cNvSpPr>
          <p:nvPr>
            <p:ph type="subTitle" idx="1"/>
          </p:nvPr>
        </p:nvSpPr>
        <p:spPr>
          <a:xfrm>
            <a:off x="1528763" y="2957513"/>
            <a:ext cx="6086475" cy="1466850"/>
          </a:xfrm>
        </p:spPr>
        <p:txBody>
          <a:bodyPr rtlCol="0">
            <a:normAutofit/>
          </a:bodyPr>
          <a:lstStyle/>
          <a:p>
            <a:pPr eaLnBrk="1" hangingPunct="1">
              <a:defRPr/>
            </a:pPr>
            <a:r>
              <a:rPr lang="nb-NO" altLang="nb-NO" sz="2800" dirty="0">
                <a:latin typeface="Arial" panose="020B0604020202020204" pitchFamily="34" charset="0"/>
                <a:cs typeface="Arial" panose="020B0604020202020204" pitchFamily="34" charset="0"/>
              </a:rPr>
              <a:t>Muligheter og utfordringer</a:t>
            </a:r>
          </a:p>
          <a:p>
            <a:pPr eaLnBrk="1" hangingPunct="1">
              <a:defRPr/>
            </a:pPr>
            <a:endParaRPr lang="nb-NO" altLang="nb-NO" sz="2800" dirty="0">
              <a:latin typeface="Arial" panose="020B0604020202020204" pitchFamily="34" charset="0"/>
              <a:cs typeface="Arial" panose="020B0604020202020204" pitchFamily="34" charset="0"/>
            </a:endParaRPr>
          </a:p>
          <a:p>
            <a:pPr eaLnBrk="1" hangingPunct="1">
              <a:defRPr/>
            </a:pPr>
            <a:r>
              <a:rPr lang="nb-NO" altLang="nb-NO" sz="1600">
                <a:latin typeface="Arial" panose="020B0604020202020204" pitchFamily="34" charset="0"/>
                <a:cs typeface="Arial" panose="020B0604020202020204" pitchFamily="34" charset="0"/>
              </a:rPr>
              <a:t>Jon </a:t>
            </a:r>
            <a:r>
              <a:rPr lang="nb-NO" altLang="nb-NO" sz="1600" dirty="0">
                <a:latin typeface="Arial" panose="020B0604020202020204" pitchFamily="34" charset="0"/>
                <a:cs typeface="Arial" panose="020B0604020202020204" pitchFamily="34" charset="0"/>
              </a:rPr>
              <a:t>Øivind Evje, seniorrådgiver</a:t>
            </a:r>
          </a:p>
        </p:txBody>
      </p:sp>
      <p:sp>
        <p:nvSpPr>
          <p:cNvPr id="4" name="Rektangel 3">
            <a:extLst>
              <a:ext uri="{FF2B5EF4-FFF2-40B4-BE49-F238E27FC236}">
                <a16:creationId xmlns:a16="http://schemas.microsoft.com/office/drawing/2014/main" id="{1ED7B206-6C89-4E7B-82A0-E80385E0C8FE}"/>
              </a:ext>
            </a:extLst>
          </p:cNvPr>
          <p:cNvSpPr/>
          <p:nvPr/>
        </p:nvSpPr>
        <p:spPr>
          <a:xfrm>
            <a:off x="473075" y="358775"/>
            <a:ext cx="4098925" cy="14081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b-NO" dirty="0"/>
          </a:p>
        </p:txBody>
      </p:sp>
      <p:pic>
        <p:nvPicPr>
          <p:cNvPr id="9221" name="Bilde 4">
            <a:extLst>
              <a:ext uri="{FF2B5EF4-FFF2-40B4-BE49-F238E27FC236}">
                <a16:creationId xmlns:a16="http://schemas.microsoft.com/office/drawing/2014/main" id="{2C6E830A-E6AE-3AC5-026F-92BD4322D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5286375"/>
            <a:ext cx="3155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31DBEF5-7F4B-1A38-A71D-6FF58E04237B}"/>
              </a:ext>
            </a:extLst>
          </p:cNvPr>
          <p:cNvSpPr>
            <a:spLocks noGrp="1" noChangeArrowheads="1"/>
          </p:cNvSpPr>
          <p:nvPr>
            <p:ph type="title"/>
          </p:nvPr>
        </p:nvSpPr>
        <p:spPr>
          <a:xfrm>
            <a:off x="628650" y="365126"/>
            <a:ext cx="7886700" cy="961870"/>
          </a:xfrm>
        </p:spPr>
        <p:txBody>
          <a:bodyPr/>
          <a:lstStyle/>
          <a:p>
            <a:pPr eaLnBrk="1" hangingPunct="1"/>
            <a:r>
              <a:rPr lang="nb-NO" altLang="nb-NO" dirty="0">
                <a:latin typeface="Arial" panose="020B0604020202020204" pitchFamily="34" charset="0"/>
                <a:cs typeface="Arial" panose="020B0604020202020204" pitchFamily="34" charset="0"/>
              </a:rPr>
              <a:t>Hvor møtes de?</a:t>
            </a:r>
          </a:p>
        </p:txBody>
      </p:sp>
      <p:sp>
        <p:nvSpPr>
          <p:cNvPr id="25603" name="Content Placeholder 2">
            <a:extLst>
              <a:ext uri="{FF2B5EF4-FFF2-40B4-BE49-F238E27FC236}">
                <a16:creationId xmlns:a16="http://schemas.microsoft.com/office/drawing/2014/main" id="{C1827CBC-0B93-E3A8-648A-E5C1336C64B3}"/>
              </a:ext>
            </a:extLst>
          </p:cNvPr>
          <p:cNvSpPr>
            <a:spLocks noGrp="1" noChangeArrowheads="1"/>
          </p:cNvSpPr>
          <p:nvPr>
            <p:ph idx="1"/>
          </p:nvPr>
        </p:nvSpPr>
        <p:spPr>
          <a:xfrm>
            <a:off x="477838" y="1839950"/>
            <a:ext cx="6643687" cy="3273387"/>
          </a:xfrm>
        </p:spPr>
        <p:txBody>
          <a:bodyPr/>
          <a:lstStyle/>
          <a:p>
            <a:pPr marL="0" indent="0" eaLnBrk="1" hangingPunct="1">
              <a:buNone/>
            </a:pPr>
            <a:r>
              <a:rPr lang="nb-NO" altLang="nb-NO" sz="2800" b="1" dirty="0">
                <a:latin typeface="Arial" panose="020B0604020202020204" pitchFamily="34" charset="0"/>
                <a:cs typeface="Arial" panose="020B0604020202020204" pitchFamily="34" charset="0"/>
              </a:rPr>
              <a:t>Populære</a:t>
            </a:r>
            <a:r>
              <a:rPr lang="en-US" altLang="nb-NO" sz="2800" b="1" dirty="0">
                <a:latin typeface="Arial" panose="020B0604020202020204" pitchFamily="34" charset="0"/>
                <a:cs typeface="Arial" panose="020B0604020202020204" pitchFamily="34" charset="0"/>
              </a:rPr>
              <a:t> platformer:</a:t>
            </a:r>
          </a:p>
          <a:p>
            <a:pPr eaLnBrk="1" hangingPunct="1"/>
            <a:r>
              <a:rPr lang="nb-NO" altLang="nb-NO" sz="2800" dirty="0">
                <a:latin typeface="Arial" panose="020B0604020202020204" pitchFamily="34" charset="0"/>
                <a:cs typeface="Arial" panose="020B0604020202020204" pitchFamily="34" charset="0"/>
              </a:rPr>
              <a:t>TikTok, Snapchat, </a:t>
            </a:r>
            <a:r>
              <a:rPr lang="nb-NO" altLang="nb-NO" sz="2800" dirty="0" err="1">
                <a:latin typeface="Arial" panose="020B0604020202020204" pitchFamily="34" charset="0"/>
                <a:cs typeface="Arial" panose="020B0604020202020204" pitchFamily="34" charset="0"/>
              </a:rPr>
              <a:t>Omegle</a:t>
            </a:r>
            <a:r>
              <a:rPr lang="nb-NO" altLang="nb-NO" sz="2800" dirty="0">
                <a:latin typeface="Arial" panose="020B0604020202020204" pitchFamily="34" charset="0"/>
                <a:cs typeface="Arial" panose="020B0604020202020204" pitchFamily="34" charset="0"/>
              </a:rPr>
              <a:t>, Discord, DOBO, </a:t>
            </a:r>
            <a:r>
              <a:rPr lang="nb-NO" altLang="nb-NO" sz="2800" dirty="0" err="1">
                <a:latin typeface="Arial" panose="020B0604020202020204" pitchFamily="34" charset="0"/>
                <a:cs typeface="Arial" panose="020B0604020202020204" pitchFamily="34" charset="0"/>
              </a:rPr>
              <a:t>Wickr</a:t>
            </a:r>
            <a:r>
              <a:rPr lang="nb-NO" altLang="nb-NO" sz="2800" dirty="0">
                <a:latin typeface="Arial" panose="020B0604020202020204" pitchFamily="34" charset="0"/>
                <a:cs typeface="Arial" panose="020B0604020202020204" pitchFamily="34" charset="0"/>
              </a:rPr>
              <a:t>, </a:t>
            </a:r>
            <a:r>
              <a:rPr lang="nb-NO" altLang="nb-NO" sz="2800" dirty="0" err="1">
                <a:latin typeface="Arial" panose="020B0604020202020204" pitchFamily="34" charset="0"/>
                <a:cs typeface="Arial" panose="020B0604020202020204" pitchFamily="34" charset="0"/>
              </a:rPr>
              <a:t>Reddit</a:t>
            </a:r>
            <a:r>
              <a:rPr lang="nb-NO" altLang="nb-NO" sz="2800" dirty="0">
                <a:latin typeface="Arial" panose="020B0604020202020204" pitchFamily="34" charset="0"/>
                <a:cs typeface="Arial" panose="020B0604020202020204" pitchFamily="34" charset="0"/>
              </a:rPr>
              <a:t>, Houseparty, KIK, Tumblr, Instagram, </a:t>
            </a:r>
            <a:r>
              <a:rPr lang="nb-NO" altLang="nb-NO" sz="2800" dirty="0" err="1">
                <a:latin typeface="Arial" panose="020B0604020202020204" pitchFamily="34" charset="0"/>
                <a:cs typeface="Arial" panose="020B0604020202020204" pitchFamily="34" charset="0"/>
              </a:rPr>
              <a:t>Roblox</a:t>
            </a:r>
            <a:r>
              <a:rPr lang="nb-NO" altLang="nb-NO" sz="2800" dirty="0">
                <a:latin typeface="Arial" panose="020B0604020202020204" pitchFamily="34" charset="0"/>
                <a:cs typeface="Arial" panose="020B0604020202020204" pitchFamily="34" charset="0"/>
              </a:rPr>
              <a:t>, Tinder, </a:t>
            </a:r>
            <a:r>
              <a:rPr lang="nb-NO" altLang="nb-NO" sz="2800" dirty="0" err="1">
                <a:latin typeface="Arial" panose="020B0604020202020204" pitchFamily="34" charset="0"/>
                <a:cs typeface="Arial" panose="020B0604020202020204" pitchFamily="34" charset="0"/>
              </a:rPr>
              <a:t>WhatsApp</a:t>
            </a:r>
            <a:r>
              <a:rPr lang="nb-NO" altLang="nb-NO" sz="2800" dirty="0">
                <a:latin typeface="Arial" panose="020B0604020202020204" pitchFamily="34" charset="0"/>
                <a:cs typeface="Arial" panose="020B0604020202020204" pitchFamily="34" charset="0"/>
              </a:rPr>
              <a:t>, </a:t>
            </a:r>
            <a:r>
              <a:rPr lang="nb-NO" altLang="nb-NO" sz="2800" dirty="0" err="1">
                <a:latin typeface="Arial" panose="020B0604020202020204" pitchFamily="34" charset="0"/>
                <a:cs typeface="Arial" panose="020B0604020202020204" pitchFamily="34" charset="0"/>
              </a:rPr>
              <a:t>Twitter</a:t>
            </a:r>
            <a:r>
              <a:rPr lang="nb-NO" altLang="nb-NO" sz="2800" dirty="0">
                <a:latin typeface="Arial" panose="020B0604020202020204" pitchFamily="34" charset="0"/>
                <a:cs typeface="Arial" panose="020B0604020202020204" pitchFamily="34" charset="0"/>
              </a:rPr>
              <a:t>, </a:t>
            </a:r>
            <a:r>
              <a:rPr lang="nb-NO" altLang="nb-NO" sz="2800" dirty="0" err="1">
                <a:latin typeface="Arial" panose="020B0604020202020204" pitchFamily="34" charset="0"/>
                <a:cs typeface="Arial" panose="020B0604020202020204" pitchFamily="34" charset="0"/>
              </a:rPr>
              <a:t>BeReal</a:t>
            </a:r>
            <a:r>
              <a:rPr lang="nb-NO" altLang="nb-NO" sz="2800" dirty="0">
                <a:latin typeface="Arial" panose="020B0604020202020204" pitchFamily="34" charset="0"/>
                <a:cs typeface="Arial" panose="020B0604020202020204" pitchFamily="34" charset="0"/>
              </a:rPr>
              <a:t>, </a:t>
            </a:r>
            <a:r>
              <a:rPr lang="nb-NO" altLang="nb-NO" sz="2800" dirty="0" err="1">
                <a:latin typeface="Arial" panose="020B0604020202020204" pitchFamily="34" charset="0"/>
                <a:cs typeface="Arial" panose="020B0604020202020204" pitchFamily="34" charset="0"/>
              </a:rPr>
              <a:t>Tise</a:t>
            </a:r>
            <a:r>
              <a:rPr lang="nb-NO" altLang="nb-NO" sz="2800" dirty="0">
                <a:latin typeface="Arial" panose="020B0604020202020204" pitchFamily="34" charset="0"/>
                <a:cs typeface="Arial" panose="020B0604020202020204" pitchFamily="34" charset="0"/>
              </a:rPr>
              <a:t>……….. </a:t>
            </a:r>
            <a:endParaRPr lang="en-US" altLang="nb-NO" sz="2800" dirty="0">
              <a:latin typeface="Arial" panose="020B0604020202020204" pitchFamily="34" charset="0"/>
              <a:cs typeface="Arial" panose="020B0604020202020204" pitchFamily="34" charset="0"/>
            </a:endParaRPr>
          </a:p>
          <a:p>
            <a:pPr eaLnBrk="1" hangingPunct="1"/>
            <a:r>
              <a:rPr lang="en-US" altLang="nb-NO" sz="2800" dirty="0">
                <a:latin typeface="Arial" panose="020B0604020202020204" pitchFamily="34" charset="0"/>
                <a:cs typeface="Arial" panose="020B0604020202020204" pitchFamily="34" charset="0"/>
              </a:rPr>
              <a:t>De </a:t>
            </a:r>
            <a:r>
              <a:rPr lang="nb-NO" altLang="nb-NO" sz="2800" dirty="0">
                <a:latin typeface="Arial" panose="020B0604020202020204" pitchFamily="34" charset="0"/>
                <a:cs typeface="Arial" panose="020B0604020202020204" pitchFamily="34" charset="0"/>
              </a:rPr>
              <a:t>fleste</a:t>
            </a:r>
            <a:r>
              <a:rPr lang="en-US" altLang="nb-NO" sz="2800" dirty="0">
                <a:latin typeface="Arial" panose="020B0604020202020204" pitchFamily="34" charset="0"/>
                <a:cs typeface="Arial" panose="020B0604020202020204" pitchFamily="34" charset="0"/>
              </a:rPr>
              <a:t> spill har chat</a:t>
            </a:r>
          </a:p>
        </p:txBody>
      </p:sp>
      <p:pic>
        <p:nvPicPr>
          <p:cNvPr id="25604" name="Bilde 5">
            <a:extLst>
              <a:ext uri="{FF2B5EF4-FFF2-40B4-BE49-F238E27FC236}">
                <a16:creationId xmlns:a16="http://schemas.microsoft.com/office/drawing/2014/main" id="{9D147151-30AA-08C7-1ED4-63DFD8A79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a:extLst>
              <a:ext uri="{FF2B5EF4-FFF2-40B4-BE49-F238E27FC236}">
                <a16:creationId xmlns:a16="http://schemas.microsoft.com/office/drawing/2014/main" id="{C30A4D9C-1AD2-AABD-1E60-A58B69F7F34D}"/>
              </a:ext>
            </a:extLst>
          </p:cNvPr>
          <p:cNvSpPr>
            <a:spLocks noGrp="1" noChangeArrowheads="1"/>
          </p:cNvSpPr>
          <p:nvPr>
            <p:ph type="title"/>
          </p:nvPr>
        </p:nvSpPr>
        <p:spPr/>
        <p:txBody>
          <a:bodyPr/>
          <a:lstStyle/>
          <a:p>
            <a:pPr eaLnBrk="1" hangingPunct="1"/>
            <a:r>
              <a:rPr lang="nb-NO" altLang="nb-NO">
                <a:latin typeface="Arial" panose="020B0604020202020204" pitchFamily="34" charset="0"/>
                <a:cs typeface="Arial" panose="020B0604020202020204" pitchFamily="34" charset="0"/>
              </a:rPr>
              <a:t>Plattformer  </a:t>
            </a:r>
          </a:p>
        </p:txBody>
      </p:sp>
      <p:sp>
        <p:nvSpPr>
          <p:cNvPr id="3" name="Plassholder for innhold 2">
            <a:extLst>
              <a:ext uri="{FF2B5EF4-FFF2-40B4-BE49-F238E27FC236}">
                <a16:creationId xmlns:a16="http://schemas.microsoft.com/office/drawing/2014/main" id="{E5ACAC42-577C-4AFF-853F-ADA795CB4513}"/>
              </a:ext>
            </a:extLst>
          </p:cNvPr>
          <p:cNvSpPr>
            <a:spLocks noGrp="1"/>
          </p:cNvSpPr>
          <p:nvPr>
            <p:ph idx="1"/>
          </p:nvPr>
        </p:nvSpPr>
        <p:spPr>
          <a:xfrm>
            <a:off x="457200" y="1574800"/>
            <a:ext cx="7494588" cy="370840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nb-NO" b="1" dirty="0">
                <a:solidFill>
                  <a:srgbClr val="202122"/>
                </a:solidFill>
                <a:latin typeface="Arial" panose="020B0604020202020204" pitchFamily="34" charset="0"/>
              </a:rPr>
              <a:t>Snapchat</a:t>
            </a:r>
            <a:r>
              <a:rPr lang="nb-NO" dirty="0">
                <a:solidFill>
                  <a:srgbClr val="202122"/>
                </a:solidFill>
                <a:latin typeface="Arial" panose="020B0604020202020204" pitchFamily="34" charset="0"/>
              </a:rPr>
              <a:t> </a:t>
            </a:r>
          </a:p>
          <a:p>
            <a:pPr eaLnBrk="1" fontAlgn="auto" hangingPunct="1">
              <a:spcAft>
                <a:spcPts val="0"/>
              </a:spcAft>
              <a:defRPr/>
            </a:pPr>
            <a:r>
              <a:rPr lang="nb-NO" dirty="0">
                <a:solidFill>
                  <a:srgbClr val="202122"/>
                </a:solidFill>
                <a:latin typeface="Arial" panose="020B0604020202020204" pitchFamily="34" charset="0"/>
              </a:rPr>
              <a:t>Ta bilder, spille inn video, dele historier, legge til spesialeffekter (tekst og tegning), og sende bilder eller videoer til andre</a:t>
            </a:r>
          </a:p>
          <a:p>
            <a:pPr eaLnBrk="1" fontAlgn="auto" hangingPunct="1">
              <a:spcAft>
                <a:spcPts val="0"/>
              </a:spcAft>
              <a:defRPr/>
            </a:pPr>
            <a:r>
              <a:rPr lang="nb-NO" dirty="0">
                <a:solidFill>
                  <a:srgbClr val="202122"/>
                </a:solidFill>
                <a:latin typeface="Arial" panose="020B0604020202020204" pitchFamily="34" charset="0"/>
              </a:rPr>
              <a:t>Chatte og ha videosamtale med en annen person eller gruppe</a:t>
            </a:r>
          </a:p>
          <a:p>
            <a:pPr eaLnBrk="1" fontAlgn="auto" hangingPunct="1">
              <a:spcAft>
                <a:spcPts val="0"/>
              </a:spcAft>
              <a:defRPr/>
            </a:pPr>
            <a:r>
              <a:rPr lang="nb-NO" dirty="0">
                <a:solidFill>
                  <a:srgbClr val="202122"/>
                </a:solidFill>
                <a:latin typeface="Arial" panose="020B0604020202020204" pitchFamily="34" charset="0"/>
              </a:rPr>
              <a:t>Aldersgrense er 13 år </a:t>
            </a:r>
          </a:p>
          <a:p>
            <a:pPr lvl="1" eaLnBrk="1" fontAlgn="auto" hangingPunct="1">
              <a:spcAft>
                <a:spcPts val="0"/>
              </a:spcAft>
              <a:defRPr/>
            </a:pPr>
            <a:endParaRPr lang="nb-NO" b="1" dirty="0">
              <a:solidFill>
                <a:srgbClr val="202122"/>
              </a:solidFill>
              <a:latin typeface="Arial" panose="020B0604020202020204" pitchFamily="34" charset="0"/>
            </a:endParaRPr>
          </a:p>
          <a:p>
            <a:pPr marL="0" indent="0" eaLnBrk="1" fontAlgn="auto" hangingPunct="1">
              <a:spcAft>
                <a:spcPts val="0"/>
              </a:spcAft>
              <a:buFont typeface="Arial" panose="020B0604020202020204" pitchFamily="34" charset="0"/>
              <a:buNone/>
              <a:defRPr/>
            </a:pPr>
            <a:r>
              <a:rPr lang="nb-NO" b="1" dirty="0" err="1">
                <a:solidFill>
                  <a:srgbClr val="202122"/>
                </a:solidFill>
                <a:latin typeface="Arial" panose="020B0604020202020204" pitchFamily="34" charset="0"/>
              </a:rPr>
              <a:t>Omegle</a:t>
            </a:r>
            <a:r>
              <a:rPr lang="nb-NO" b="1" dirty="0">
                <a:solidFill>
                  <a:srgbClr val="202122"/>
                </a:solidFill>
                <a:latin typeface="Arial" panose="020B0604020202020204" pitchFamily="34" charset="0"/>
              </a:rPr>
              <a:t>  </a:t>
            </a:r>
          </a:p>
          <a:p>
            <a:pPr eaLnBrk="1" fontAlgn="auto" hangingPunct="1">
              <a:spcAft>
                <a:spcPts val="0"/>
              </a:spcAft>
              <a:defRPr/>
            </a:pPr>
            <a:r>
              <a:rPr lang="en-US" dirty="0">
                <a:solidFill>
                  <a:srgbClr val="202122"/>
                </a:solidFill>
                <a:latin typeface="Arial" panose="020B0604020202020204" pitchFamily="34" charset="0"/>
              </a:rPr>
              <a:t>Online website for chat (</a:t>
            </a:r>
            <a:r>
              <a:rPr lang="nb-NO" dirty="0">
                <a:solidFill>
                  <a:srgbClr val="202122"/>
                </a:solidFill>
                <a:latin typeface="Arial" panose="020B0604020202020204" pitchFamily="34" charset="0"/>
              </a:rPr>
              <a:t>samtale</a:t>
            </a:r>
            <a:r>
              <a:rPr lang="en-US" dirty="0">
                <a:solidFill>
                  <a:srgbClr val="202122"/>
                </a:solidFill>
                <a:latin typeface="Arial" panose="020B0604020202020204" pitchFamily="34" charset="0"/>
              </a:rPr>
              <a:t>)</a:t>
            </a:r>
          </a:p>
          <a:p>
            <a:pPr eaLnBrk="1" fontAlgn="auto" hangingPunct="1">
              <a:spcAft>
                <a:spcPts val="0"/>
              </a:spcAft>
              <a:defRPr/>
            </a:pPr>
            <a:r>
              <a:rPr lang="nb-NO" dirty="0">
                <a:solidFill>
                  <a:srgbClr val="202122"/>
                </a:solidFill>
                <a:latin typeface="Arial" panose="020B0604020202020204" pitchFamily="34" charset="0"/>
              </a:rPr>
              <a:t>Brukere koples opp mot ukjent samtalepartner og kommunikasjonen er anonym </a:t>
            </a:r>
          </a:p>
          <a:p>
            <a:pPr eaLnBrk="1" fontAlgn="auto" hangingPunct="1">
              <a:spcAft>
                <a:spcPts val="0"/>
              </a:spcAft>
              <a:defRPr/>
            </a:pPr>
            <a:r>
              <a:rPr lang="nb-NO" dirty="0">
                <a:solidFill>
                  <a:srgbClr val="202122"/>
                </a:solidFill>
                <a:latin typeface="Arial" panose="020B0604020202020204" pitchFamily="34" charset="0"/>
              </a:rPr>
              <a:t>Krever ikke registrering og samtalepartner kan ikke identifiseres objektivt.</a:t>
            </a:r>
          </a:p>
          <a:p>
            <a:pPr eaLnBrk="1" fontAlgn="auto" hangingPunct="1">
              <a:spcAft>
                <a:spcPts val="0"/>
              </a:spcAft>
              <a:defRPr/>
            </a:pPr>
            <a:r>
              <a:rPr lang="nb-NO" dirty="0">
                <a:solidFill>
                  <a:srgbClr val="202122"/>
                </a:solidFill>
                <a:latin typeface="Arial" panose="020B0604020202020204" pitchFamily="34" charset="0"/>
              </a:rPr>
              <a:t>Aldersgrense 18 år (men kontrolleres ikke)    </a:t>
            </a:r>
          </a:p>
        </p:txBody>
      </p:sp>
      <p:pic>
        <p:nvPicPr>
          <p:cNvPr id="27652" name="Bilde 5">
            <a:extLst>
              <a:ext uri="{FF2B5EF4-FFF2-40B4-BE49-F238E27FC236}">
                <a16:creationId xmlns:a16="http://schemas.microsoft.com/office/drawing/2014/main" id="{E958C64A-B020-BB0C-FF3C-0A8F5699B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lassholder for innhold 4">
            <a:extLst>
              <a:ext uri="{FF2B5EF4-FFF2-40B4-BE49-F238E27FC236}">
                <a16:creationId xmlns:a16="http://schemas.microsoft.com/office/drawing/2014/main" id="{F6EA6A93-8B33-2A65-F56B-F982EDDFC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92075"/>
            <a:ext cx="3676650"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Bilde 2">
            <a:extLst>
              <a:ext uri="{FF2B5EF4-FFF2-40B4-BE49-F238E27FC236}">
                <a16:creationId xmlns:a16="http://schemas.microsoft.com/office/drawing/2014/main" id="{117DBE54-1281-6C4C-CAD1-EA5203828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088" y="-92075"/>
            <a:ext cx="3084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a:extLst>
              <a:ext uri="{FF2B5EF4-FFF2-40B4-BE49-F238E27FC236}">
                <a16:creationId xmlns:a16="http://schemas.microsoft.com/office/drawing/2014/main" id="{592E3FF7-208B-0544-6F60-DED5A37E0315}"/>
              </a:ext>
            </a:extLst>
          </p:cNvPr>
          <p:cNvSpPr>
            <a:spLocks noGrp="1" noChangeArrowheads="1"/>
          </p:cNvSpPr>
          <p:nvPr>
            <p:ph type="title"/>
          </p:nvPr>
        </p:nvSpPr>
        <p:spPr/>
        <p:txBody>
          <a:bodyPr/>
          <a:lstStyle/>
          <a:p>
            <a:pPr eaLnBrk="1" hangingPunct="1"/>
            <a:r>
              <a:rPr lang="nb-NO" altLang="nb-NO" sz="3200">
                <a:latin typeface="Arial" panose="020B0604020202020204" pitchFamily="34" charset="0"/>
                <a:cs typeface="Arial" panose="020B0604020202020204" pitchFamily="34" charset="0"/>
              </a:rPr>
              <a:t>Hva kan feilinvesteringer gjøre med barna </a:t>
            </a:r>
          </a:p>
        </p:txBody>
      </p:sp>
      <p:sp>
        <p:nvSpPr>
          <p:cNvPr id="3" name="Plassholder for innhold 2">
            <a:extLst>
              <a:ext uri="{FF2B5EF4-FFF2-40B4-BE49-F238E27FC236}">
                <a16:creationId xmlns:a16="http://schemas.microsoft.com/office/drawing/2014/main" id="{84AAC282-5BEA-4D48-B04F-910FAA5BA24D}"/>
              </a:ext>
            </a:extLst>
          </p:cNvPr>
          <p:cNvSpPr>
            <a:spLocks noGrp="1"/>
          </p:cNvSpPr>
          <p:nvPr>
            <p:ph idx="1"/>
          </p:nvPr>
        </p:nvSpPr>
        <p:spPr>
          <a:xfrm>
            <a:off x="628650" y="1825625"/>
            <a:ext cx="7886700" cy="3957638"/>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nb-NO" sz="4400" b="1" dirty="0"/>
              <a:t>PORNO </a:t>
            </a:r>
          </a:p>
          <a:p>
            <a:pPr marL="0" indent="0" eaLnBrk="1" fontAlgn="auto" hangingPunct="1">
              <a:spcAft>
                <a:spcPts val="0"/>
              </a:spcAft>
              <a:buFont typeface="Arial" panose="020B0604020202020204" pitchFamily="34" charset="0"/>
              <a:buNone/>
              <a:defRPr/>
            </a:pPr>
            <a:endParaRPr lang="nb-NO" sz="4400" b="1" dirty="0"/>
          </a:p>
          <a:p>
            <a:pPr marL="0" indent="0" eaLnBrk="1" fontAlgn="auto" hangingPunct="1">
              <a:spcAft>
                <a:spcPts val="0"/>
              </a:spcAft>
              <a:buFont typeface="Arial" panose="020B0604020202020204" pitchFamily="34" charset="0"/>
              <a:buNone/>
              <a:defRPr/>
            </a:pPr>
            <a:r>
              <a:rPr lang="nb-NO" sz="4400" dirty="0"/>
              <a:t>Tilgjengelig / algoritmestyrt «merforbruk» </a:t>
            </a:r>
          </a:p>
          <a:p>
            <a:pPr marL="0" indent="0" eaLnBrk="1" fontAlgn="auto" hangingPunct="1">
              <a:spcAft>
                <a:spcPts val="0"/>
              </a:spcAft>
              <a:buFont typeface="Arial" panose="020B0604020202020204" pitchFamily="34" charset="0"/>
              <a:buNone/>
              <a:defRPr/>
            </a:pPr>
            <a:endParaRPr lang="nb-NO" sz="4400" dirty="0"/>
          </a:p>
          <a:p>
            <a:pPr marL="0" indent="0" eaLnBrk="1" fontAlgn="auto" hangingPunct="1">
              <a:spcAft>
                <a:spcPts val="0"/>
              </a:spcAft>
              <a:buFont typeface="Arial" panose="020B0604020202020204" pitchFamily="34" charset="0"/>
              <a:buNone/>
              <a:defRPr/>
            </a:pPr>
            <a:r>
              <a:rPr lang="nb-NO" sz="4400" dirty="0"/>
              <a:t>Feil læring av hva sex er </a:t>
            </a:r>
          </a:p>
          <a:p>
            <a:pPr marL="0" indent="0" eaLnBrk="1" fontAlgn="auto" hangingPunct="1">
              <a:spcAft>
                <a:spcPts val="0"/>
              </a:spcAft>
              <a:buFont typeface="Arial" panose="020B0604020202020204" pitchFamily="34" charset="0"/>
              <a:buNone/>
              <a:defRPr/>
            </a:pPr>
            <a:r>
              <a:rPr lang="nb-NO" sz="4400" dirty="0"/>
              <a:t>	- skuespill eller ekte</a:t>
            </a:r>
          </a:p>
          <a:p>
            <a:pPr marL="0" indent="0" eaLnBrk="1" fontAlgn="auto" hangingPunct="1">
              <a:spcAft>
                <a:spcPts val="0"/>
              </a:spcAft>
              <a:buFont typeface="Arial" panose="020B0604020202020204" pitchFamily="34" charset="0"/>
              <a:buNone/>
              <a:defRPr/>
            </a:pPr>
            <a:r>
              <a:rPr lang="nb-NO" sz="4400" dirty="0"/>
              <a:t>	- karikerte kjønnsroller </a:t>
            </a:r>
          </a:p>
          <a:p>
            <a:pPr marL="0" indent="0" eaLnBrk="1" fontAlgn="auto" hangingPunct="1">
              <a:spcAft>
                <a:spcPts val="0"/>
              </a:spcAft>
              <a:buFont typeface="Arial" panose="020B0604020202020204" pitchFamily="34" charset="0"/>
              <a:buNone/>
              <a:defRPr/>
            </a:pPr>
            <a:r>
              <a:rPr lang="nb-NO" sz="4400" dirty="0"/>
              <a:t>	- forventningspress </a:t>
            </a:r>
          </a:p>
          <a:p>
            <a:pPr marL="0" indent="0" eaLnBrk="1" fontAlgn="auto" hangingPunct="1">
              <a:spcAft>
                <a:spcPts val="0"/>
              </a:spcAft>
              <a:buFont typeface="Arial" panose="020B0604020202020204" pitchFamily="34" charset="0"/>
              <a:buNone/>
              <a:defRPr/>
            </a:pPr>
            <a:r>
              <a:rPr lang="nb-NO" sz="4400" dirty="0"/>
              <a:t>	- prestasjon </a:t>
            </a:r>
            <a:r>
              <a:rPr lang="nb-NO" sz="4400" dirty="0" err="1"/>
              <a:t>vs</a:t>
            </a:r>
            <a:r>
              <a:rPr lang="nb-NO" sz="4400" dirty="0"/>
              <a:t> nytelse </a:t>
            </a:r>
          </a:p>
          <a:p>
            <a:pPr marL="0" indent="0" eaLnBrk="1" fontAlgn="auto" hangingPunct="1">
              <a:spcAft>
                <a:spcPts val="0"/>
              </a:spcAft>
              <a:buFont typeface="Arial" panose="020B0604020202020204" pitchFamily="34" charset="0"/>
              <a:buNone/>
              <a:defRPr/>
            </a:pPr>
            <a:r>
              <a:rPr lang="nb-NO" sz="4400" dirty="0"/>
              <a:t>	- samtykke</a:t>
            </a:r>
            <a:endParaRPr lang="nb-NO" dirty="0"/>
          </a:p>
        </p:txBody>
      </p:sp>
      <p:pic>
        <p:nvPicPr>
          <p:cNvPr id="31748" name="Bilde 5">
            <a:extLst>
              <a:ext uri="{FF2B5EF4-FFF2-40B4-BE49-F238E27FC236}">
                <a16:creationId xmlns:a16="http://schemas.microsoft.com/office/drawing/2014/main" id="{B3DE8F0A-7545-C09D-CC8C-FB4DCB2E4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9C0676A-931C-B735-571A-7F2610D81373}"/>
              </a:ext>
            </a:extLst>
          </p:cNvPr>
          <p:cNvSpPr>
            <a:spLocks noGrp="1" noChangeArrowheads="1"/>
          </p:cNvSpPr>
          <p:nvPr>
            <p:ph type="title"/>
          </p:nvPr>
        </p:nvSpPr>
        <p:spPr/>
        <p:txBody>
          <a:bodyPr/>
          <a:lstStyle/>
          <a:p>
            <a:pPr eaLnBrk="1" hangingPunct="1"/>
            <a:br>
              <a:rPr lang="en-US" altLang="nb-NO">
                <a:latin typeface="Arial" panose="020B0604020202020204" pitchFamily="34" charset="0"/>
                <a:cs typeface="Arial" panose="020B0604020202020204" pitchFamily="34" charset="0"/>
              </a:rPr>
            </a:br>
            <a:r>
              <a:rPr lang="en-US" altLang="nb-NO">
                <a:latin typeface="Arial" panose="020B0604020202020204" pitchFamily="34" charset="0"/>
                <a:cs typeface="Arial" panose="020B0604020202020204" pitchFamily="34" charset="0"/>
              </a:rPr>
              <a:t>Omfang av (feil-)investeringer </a:t>
            </a:r>
          </a:p>
        </p:txBody>
      </p:sp>
      <p:sp>
        <p:nvSpPr>
          <p:cNvPr id="33795" name="Plassholder for innhold 2">
            <a:extLst>
              <a:ext uri="{FF2B5EF4-FFF2-40B4-BE49-F238E27FC236}">
                <a16:creationId xmlns:a16="http://schemas.microsoft.com/office/drawing/2014/main" id="{DDA83643-4E78-5C0B-5F2A-D46A7458BC75}"/>
              </a:ext>
            </a:extLst>
          </p:cNvPr>
          <p:cNvSpPr>
            <a:spLocks noGrp="1" noChangeArrowheads="1"/>
          </p:cNvSpPr>
          <p:nvPr>
            <p:ph idx="1"/>
          </p:nvPr>
        </p:nvSpPr>
        <p:spPr>
          <a:xfrm>
            <a:off x="457200" y="1811338"/>
            <a:ext cx="8229600" cy="3709987"/>
          </a:xfrm>
        </p:spPr>
        <p:txBody>
          <a:bodyPr/>
          <a:lstStyle/>
          <a:p>
            <a:pPr marL="0" indent="0" eaLnBrk="1" hangingPunct="1">
              <a:buFont typeface="Arial" panose="020B0604020202020204" pitchFamily="34" charset="0"/>
              <a:buNone/>
            </a:pPr>
            <a:r>
              <a:rPr lang="nb-NO" altLang="nb-NO" sz="2800" b="1" dirty="0">
                <a:latin typeface="Arial" panose="020B0604020202020204" pitchFamily="34" charset="0"/>
                <a:cs typeface="Arial" panose="020B0604020202020204" pitchFamily="34" charset="0"/>
              </a:rPr>
              <a:t>Porno </a:t>
            </a: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1 av 3 har </a:t>
            </a:r>
            <a:r>
              <a:rPr lang="nb-NO" altLang="nb-NO" sz="2000" b="1" dirty="0">
                <a:latin typeface="Arial" panose="020B0604020202020204" pitchFamily="34" charset="0"/>
                <a:cs typeface="Arial" panose="020B0604020202020204" pitchFamily="34" charset="0"/>
              </a:rPr>
              <a:t>IKKE</a:t>
            </a:r>
            <a:r>
              <a:rPr lang="nb-NO" altLang="nb-NO" sz="2000" dirty="0">
                <a:latin typeface="Arial" panose="020B0604020202020204" pitchFamily="34" charset="0"/>
                <a:cs typeface="Arial" panose="020B0604020202020204" pitchFamily="34" charset="0"/>
              </a:rPr>
              <a:t> sett porno på nettet  </a:t>
            </a: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1 av 2 av de som har sett porno så dette </a:t>
            </a:r>
            <a:r>
              <a:rPr lang="nb-NO" altLang="nb-NO" sz="2000" b="1" dirty="0">
                <a:latin typeface="Arial" panose="020B0604020202020204" pitchFamily="34" charset="0"/>
                <a:cs typeface="Arial" panose="020B0604020202020204" pitchFamily="34" charset="0"/>
              </a:rPr>
              <a:t>før </a:t>
            </a:r>
            <a:r>
              <a:rPr lang="nb-NO" altLang="nb-NO" sz="2000" dirty="0">
                <a:latin typeface="Arial" panose="020B0604020202020204" pitchFamily="34" charset="0"/>
                <a:cs typeface="Arial" panose="020B0604020202020204" pitchFamily="34" charset="0"/>
              </a:rPr>
              <a:t>tenårene</a:t>
            </a: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4 av 10 forteller de har fått reklame for porno på nett</a:t>
            </a: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			-  (halvparten via </a:t>
            </a:r>
            <a:r>
              <a:rPr lang="nb-NO" altLang="nb-NO" sz="2000" dirty="0" err="1">
                <a:latin typeface="Arial" panose="020B0604020202020204" pitchFamily="34" charset="0"/>
                <a:cs typeface="Arial" panose="020B0604020202020204" pitchFamily="34" charset="0"/>
              </a:rPr>
              <a:t>TikTok</a:t>
            </a:r>
            <a:r>
              <a:rPr lang="nb-NO" altLang="nb-NO" sz="20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Mest vanlig blant gutter </a:t>
            </a: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p:txBody>
      </p:sp>
      <p:sp>
        <p:nvSpPr>
          <p:cNvPr id="33796" name="TekstSylinder 3">
            <a:extLst>
              <a:ext uri="{FF2B5EF4-FFF2-40B4-BE49-F238E27FC236}">
                <a16:creationId xmlns:a16="http://schemas.microsoft.com/office/drawing/2014/main" id="{BE7FF080-4076-3243-E7AB-8E880B14F70B}"/>
              </a:ext>
            </a:extLst>
          </p:cNvPr>
          <p:cNvSpPr txBox="1">
            <a:spLocks noChangeArrowheads="1"/>
          </p:cNvSpPr>
          <p:nvPr/>
        </p:nvSpPr>
        <p:spPr bwMode="auto">
          <a:xfrm>
            <a:off x="5761038" y="5632450"/>
            <a:ext cx="1992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nb-NO" altLang="nb-NO" sz="1800"/>
              <a:t>Medietilsynet 2022</a:t>
            </a:r>
          </a:p>
        </p:txBody>
      </p:sp>
      <p:pic>
        <p:nvPicPr>
          <p:cNvPr id="33797" name="Bilde 5">
            <a:extLst>
              <a:ext uri="{FF2B5EF4-FFF2-40B4-BE49-F238E27FC236}">
                <a16:creationId xmlns:a16="http://schemas.microsoft.com/office/drawing/2014/main" id="{F1F3103F-5C38-6985-E6B1-912435607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134C92D1-93C1-2416-44B1-33688B5F7EE0}"/>
              </a:ext>
            </a:extLst>
          </p:cNvPr>
          <p:cNvSpPr>
            <a:spLocks noGrp="1" noChangeArrowheads="1"/>
          </p:cNvSpPr>
          <p:nvPr>
            <p:ph type="title"/>
          </p:nvPr>
        </p:nvSpPr>
        <p:spPr/>
        <p:txBody>
          <a:bodyPr/>
          <a:lstStyle/>
          <a:p>
            <a:pPr eaLnBrk="1" hangingPunct="1"/>
            <a:br>
              <a:rPr lang="en-US" altLang="nb-NO">
                <a:latin typeface="Arial" panose="020B0604020202020204" pitchFamily="34" charset="0"/>
                <a:cs typeface="Arial" panose="020B0604020202020204" pitchFamily="34" charset="0"/>
              </a:rPr>
            </a:br>
            <a:r>
              <a:rPr lang="en-US" altLang="nb-NO">
                <a:latin typeface="Arial" panose="020B0604020202020204" pitchFamily="34" charset="0"/>
                <a:cs typeface="Arial" panose="020B0604020202020204" pitchFamily="34" charset="0"/>
              </a:rPr>
              <a:t>Omfang av (feil-)investeringer </a:t>
            </a:r>
          </a:p>
        </p:txBody>
      </p:sp>
      <p:sp>
        <p:nvSpPr>
          <p:cNvPr id="35843" name="Plassholder for innhold 2">
            <a:extLst>
              <a:ext uri="{FF2B5EF4-FFF2-40B4-BE49-F238E27FC236}">
                <a16:creationId xmlns:a16="http://schemas.microsoft.com/office/drawing/2014/main" id="{9DB95A7A-D97B-CF3C-3E94-56B3F1F4C19B}"/>
              </a:ext>
            </a:extLst>
          </p:cNvPr>
          <p:cNvSpPr>
            <a:spLocks noGrp="1" noChangeArrowheads="1"/>
          </p:cNvSpPr>
          <p:nvPr>
            <p:ph idx="1"/>
          </p:nvPr>
        </p:nvSpPr>
        <p:spPr/>
        <p:txBody>
          <a:bodyPr/>
          <a:lstStyle/>
          <a:p>
            <a:pPr marL="0" indent="0" eaLnBrk="1" hangingPunct="1">
              <a:buFont typeface="Arial" panose="020B0604020202020204" pitchFamily="34" charset="0"/>
              <a:buNone/>
            </a:pPr>
            <a:r>
              <a:rPr lang="nb-NO" altLang="nb-NO" sz="2800" b="1" dirty="0" err="1">
                <a:latin typeface="Arial" panose="020B0604020202020204" pitchFamily="34" charset="0"/>
                <a:cs typeface="Arial" panose="020B0604020202020204" pitchFamily="34" charset="0"/>
              </a:rPr>
              <a:t>Nudes</a:t>
            </a:r>
            <a:r>
              <a:rPr lang="nb-NO" altLang="nb-NO" sz="2800" b="1" dirty="0">
                <a:latin typeface="Arial" panose="020B0604020202020204" pitchFamily="34" charset="0"/>
                <a:cs typeface="Arial" panose="020B0604020202020204" pitchFamily="34" charset="0"/>
              </a:rPr>
              <a:t> (13+)</a:t>
            </a: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6 av 10 har fått tilsendt nakenbilder  </a:t>
            </a: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1 av 3 (mest jenter) av disse fra ukjente personer </a:t>
            </a: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6 av 10 har blitt spurt om å sende nakenbilde</a:t>
            </a: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1 av 10 har sendt nakenbilde </a:t>
            </a:r>
          </a:p>
          <a:p>
            <a:pPr marL="0" indent="0" eaLnBrk="1" hangingPunct="1">
              <a:buFont typeface="Arial" panose="020B0604020202020204" pitchFamily="34" charset="0"/>
              <a:buNone/>
            </a:pPr>
            <a:r>
              <a:rPr lang="nb-NO" altLang="nb-NO" sz="2000" dirty="0">
                <a:latin typeface="Arial" panose="020B0604020202020204" pitchFamily="34" charset="0"/>
                <a:cs typeface="Arial" panose="020B0604020202020204" pitchFamily="34" charset="0"/>
              </a:rPr>
              <a:t>1 av 10 har blitt spurt om nakenbilde mot betaling </a:t>
            </a:r>
          </a:p>
          <a:p>
            <a:pPr marL="0" indent="0" eaLnBrk="1" hangingPunct="1">
              <a:buFont typeface="Arial" panose="020B0604020202020204" pitchFamily="34" charset="0"/>
              <a:buNone/>
            </a:pPr>
            <a:endParaRPr lang="nb-NO" altLang="nb-NO" sz="2000" dirty="0">
              <a:latin typeface="Arial" panose="020B0604020202020204" pitchFamily="34" charset="0"/>
              <a:cs typeface="Arial" panose="020B0604020202020204" pitchFamily="34" charset="0"/>
            </a:endParaRPr>
          </a:p>
        </p:txBody>
      </p:sp>
      <p:sp>
        <p:nvSpPr>
          <p:cNvPr id="35844" name="TekstSylinder 3">
            <a:extLst>
              <a:ext uri="{FF2B5EF4-FFF2-40B4-BE49-F238E27FC236}">
                <a16:creationId xmlns:a16="http://schemas.microsoft.com/office/drawing/2014/main" id="{768C242E-973C-EBC3-EA39-45377A718801}"/>
              </a:ext>
            </a:extLst>
          </p:cNvPr>
          <p:cNvSpPr txBox="1">
            <a:spLocks noChangeArrowheads="1"/>
          </p:cNvSpPr>
          <p:nvPr/>
        </p:nvSpPr>
        <p:spPr bwMode="auto">
          <a:xfrm>
            <a:off x="5897563" y="5495925"/>
            <a:ext cx="1992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nb-NO" altLang="nb-NO" sz="1800"/>
              <a:t>Medietilsynet 2022</a:t>
            </a:r>
          </a:p>
        </p:txBody>
      </p:sp>
      <p:pic>
        <p:nvPicPr>
          <p:cNvPr id="35845" name="Bilde 5">
            <a:extLst>
              <a:ext uri="{FF2B5EF4-FFF2-40B4-BE49-F238E27FC236}">
                <a16:creationId xmlns:a16="http://schemas.microsoft.com/office/drawing/2014/main" id="{8E1EE9C0-3924-F9D5-2D1F-9FCD6B488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tel 1">
            <a:extLst>
              <a:ext uri="{FF2B5EF4-FFF2-40B4-BE49-F238E27FC236}">
                <a16:creationId xmlns:a16="http://schemas.microsoft.com/office/drawing/2014/main" id="{A9BD6FED-6987-716C-D33B-C04A3A48BB9C}"/>
              </a:ext>
            </a:extLst>
          </p:cNvPr>
          <p:cNvSpPr>
            <a:spLocks noGrp="1" noChangeArrowheads="1"/>
          </p:cNvSpPr>
          <p:nvPr>
            <p:ph type="title"/>
          </p:nvPr>
        </p:nvSpPr>
        <p:spPr/>
        <p:txBody>
          <a:bodyPr/>
          <a:lstStyle/>
          <a:p>
            <a:pPr eaLnBrk="1" hangingPunct="1"/>
            <a:r>
              <a:rPr lang="nb-NO" altLang="nb-NO">
                <a:latin typeface="Arial" panose="020B0604020202020204" pitchFamily="34" charset="0"/>
                <a:cs typeface="Arial" panose="020B0604020202020204" pitchFamily="34" charset="0"/>
              </a:rPr>
              <a:t>Politiets arbeid</a:t>
            </a:r>
          </a:p>
        </p:txBody>
      </p:sp>
      <p:sp>
        <p:nvSpPr>
          <p:cNvPr id="39939" name="Plassholder for innhold 2">
            <a:extLst>
              <a:ext uri="{FF2B5EF4-FFF2-40B4-BE49-F238E27FC236}">
                <a16:creationId xmlns:a16="http://schemas.microsoft.com/office/drawing/2014/main" id="{01E3E00D-E27E-4475-AD20-01468DC92013}"/>
              </a:ext>
            </a:extLst>
          </p:cNvPr>
          <p:cNvSpPr>
            <a:spLocks noGrp="1" noChangeArrowheads="1"/>
          </p:cNvSpPr>
          <p:nvPr>
            <p:ph idx="1"/>
          </p:nvPr>
        </p:nvSpPr>
        <p:spPr>
          <a:xfrm>
            <a:off x="457200" y="1876425"/>
            <a:ext cx="7392988" cy="4495800"/>
          </a:xfrm>
        </p:spPr>
        <p:txBody>
          <a:bodyPr/>
          <a:lstStyle/>
          <a:p>
            <a:pPr eaLnBrk="1" hangingPunct="1">
              <a:defRPr/>
            </a:pPr>
            <a:r>
              <a:rPr lang="nb-NO" altLang="nb-NO" sz="2000" b="1" dirty="0">
                <a:latin typeface="Arial" panose="020B0604020202020204" pitchFamily="34" charset="0"/>
                <a:cs typeface="Arial" panose="020B0604020202020204" pitchFamily="34" charset="0"/>
              </a:rPr>
              <a:t>KATEGORIER</a:t>
            </a:r>
          </a:p>
          <a:p>
            <a:pPr eaLnBrk="1" hangingPunct="1">
              <a:defRPr/>
            </a:pPr>
            <a:endParaRPr lang="nb-NO" altLang="nb-NO" sz="2000" dirty="0">
              <a:latin typeface="Arial" panose="020B0604020202020204" pitchFamily="34" charset="0"/>
              <a:cs typeface="Arial" panose="020B0604020202020204" pitchFamily="34" charset="0"/>
            </a:endParaRPr>
          </a:p>
          <a:p>
            <a:pPr eaLnBrk="1" hangingPunct="1">
              <a:defRPr/>
            </a:pPr>
            <a:r>
              <a:rPr lang="nb-NO" altLang="nb-NO" sz="2000" dirty="0">
                <a:latin typeface="Arial" panose="020B0604020202020204" pitchFamily="34" charset="0"/>
                <a:cs typeface="Arial" panose="020B0604020202020204" pitchFamily="34" charset="0"/>
              </a:rPr>
              <a:t>Barn som frivillig produserer seksualiserte bilder av seg selv</a:t>
            </a:r>
          </a:p>
          <a:p>
            <a:pPr eaLnBrk="1" hangingPunct="1">
              <a:defRPr/>
            </a:pPr>
            <a:r>
              <a:rPr lang="nb-NO" altLang="nb-NO" sz="2000" dirty="0">
                <a:latin typeface="Arial" panose="020B0604020202020204" pitchFamily="34" charset="0"/>
                <a:cs typeface="Arial" panose="020B0604020202020204" pitchFamily="34" charset="0"/>
              </a:rPr>
              <a:t>Barn som forledes inn i en seksuell kontakt (digital - fysisk)</a:t>
            </a:r>
          </a:p>
          <a:p>
            <a:pPr eaLnBrk="1" hangingPunct="1">
              <a:defRPr/>
            </a:pPr>
            <a:r>
              <a:rPr lang="nb-NO" altLang="nb-NO" sz="2000" dirty="0">
                <a:latin typeface="Arial" panose="020B0604020202020204" pitchFamily="34" charset="0"/>
                <a:cs typeface="Arial" panose="020B0604020202020204" pitchFamily="34" charset="0"/>
              </a:rPr>
              <a:t>Dokumenterte overgrep</a:t>
            </a:r>
          </a:p>
          <a:p>
            <a:pPr eaLnBrk="1" hangingPunct="1">
              <a:defRPr/>
            </a:pPr>
            <a:r>
              <a:rPr lang="nb-NO" altLang="nb-NO" sz="2000" dirty="0">
                <a:latin typeface="Arial" panose="020B0604020202020204" pitchFamily="34" charset="0"/>
                <a:cs typeface="Arial" panose="020B0604020202020204" pitchFamily="34" charset="0"/>
              </a:rPr>
              <a:t>Avdekking av overgrep som har skjedd tilbake i tid</a:t>
            </a:r>
          </a:p>
          <a:p>
            <a:pPr eaLnBrk="1" hangingPunct="1">
              <a:defRPr/>
            </a:pPr>
            <a:r>
              <a:rPr lang="nb-NO" altLang="nb-NO" sz="2000" dirty="0">
                <a:latin typeface="Arial" panose="020B0604020202020204" pitchFamily="34" charset="0"/>
                <a:cs typeface="Arial" panose="020B0604020202020204" pitchFamily="34" charset="0"/>
              </a:rPr>
              <a:t>Barn som involveres i direkteoverførte bestillingsovergrep</a:t>
            </a:r>
          </a:p>
          <a:p>
            <a:pPr eaLnBrk="1" hangingPunct="1">
              <a:defRPr/>
            </a:pPr>
            <a:endParaRPr lang="nb-NO" altLang="nb-NO"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nb-NO" altLang="nb-NO" dirty="0">
              <a:latin typeface="Arial" panose="020B0604020202020204" pitchFamily="34" charset="0"/>
              <a:cs typeface="Arial" panose="020B0604020202020204" pitchFamily="34" charset="0"/>
            </a:endParaRPr>
          </a:p>
          <a:p>
            <a:pPr eaLnBrk="1" hangingPunct="1">
              <a:defRPr/>
            </a:pPr>
            <a:endParaRPr lang="nb-NO" altLang="nb-NO" dirty="0">
              <a:latin typeface="Arial" panose="020B0604020202020204" pitchFamily="34" charset="0"/>
              <a:cs typeface="Arial" panose="020B0604020202020204" pitchFamily="34" charset="0"/>
            </a:endParaRPr>
          </a:p>
        </p:txBody>
      </p:sp>
      <p:pic>
        <p:nvPicPr>
          <p:cNvPr id="39940" name="Bilde 5">
            <a:extLst>
              <a:ext uri="{FF2B5EF4-FFF2-40B4-BE49-F238E27FC236}">
                <a16:creationId xmlns:a16="http://schemas.microsoft.com/office/drawing/2014/main" id="{8A241FD7-899C-D4EF-8302-4FDDD8D5E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tel 1">
            <a:extLst>
              <a:ext uri="{FF2B5EF4-FFF2-40B4-BE49-F238E27FC236}">
                <a16:creationId xmlns:a16="http://schemas.microsoft.com/office/drawing/2014/main" id="{420D0212-2FA2-5A59-0E09-919B562AD1D7}"/>
              </a:ext>
            </a:extLst>
          </p:cNvPr>
          <p:cNvSpPr>
            <a:spLocks noGrp="1" noChangeArrowheads="1"/>
          </p:cNvSpPr>
          <p:nvPr>
            <p:ph type="title"/>
          </p:nvPr>
        </p:nvSpPr>
        <p:spPr>
          <a:xfrm>
            <a:off x="639763" y="365125"/>
            <a:ext cx="7731125" cy="1470025"/>
          </a:xfrm>
        </p:spPr>
        <p:txBody>
          <a:bodyPr/>
          <a:lstStyle/>
          <a:p>
            <a:pPr eaLnBrk="1" hangingPunct="1"/>
            <a:r>
              <a:rPr lang="nb-NO" altLang="nb-NO">
                <a:latin typeface="Arial" panose="020B0604020202020204" pitchFamily="34" charset="0"/>
                <a:cs typeface="Arial" panose="020B0604020202020204" pitchFamily="34" charset="0"/>
              </a:rPr>
              <a:t>Vår erfaring</a:t>
            </a:r>
          </a:p>
        </p:txBody>
      </p:sp>
      <p:sp>
        <p:nvSpPr>
          <p:cNvPr id="41987" name="Plassholder for innhold 2">
            <a:extLst>
              <a:ext uri="{FF2B5EF4-FFF2-40B4-BE49-F238E27FC236}">
                <a16:creationId xmlns:a16="http://schemas.microsoft.com/office/drawing/2014/main" id="{DE2927FB-72F7-02F6-4F1A-924AC54FB9FF}"/>
              </a:ext>
            </a:extLst>
          </p:cNvPr>
          <p:cNvSpPr>
            <a:spLocks noGrp="1" noChangeArrowheads="1"/>
          </p:cNvSpPr>
          <p:nvPr>
            <p:ph idx="1"/>
          </p:nvPr>
        </p:nvSpPr>
        <p:spPr>
          <a:xfrm>
            <a:off x="639763" y="1403350"/>
            <a:ext cx="6486525" cy="3998913"/>
          </a:xfrm>
        </p:spPr>
        <p:txBody>
          <a:bodyPr/>
          <a:lstStyle/>
          <a:p>
            <a:pPr marL="0" indent="0" eaLnBrk="1" hangingPunct="1">
              <a:buFont typeface="Arial" panose="020B0604020202020204" pitchFamily="34" charset="0"/>
              <a:buNone/>
            </a:pPr>
            <a:endParaRPr lang="nb-NO" altLang="nb-NO" sz="240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400">
                <a:latin typeface="Arial" panose="020B0604020202020204" pitchFamily="34" charset="0"/>
                <a:cs typeface="Arial" panose="020B0604020202020204" pitchFamily="34" charset="0"/>
              </a:rPr>
              <a:t>Barna har ofte høy grad av egenaktivitet</a:t>
            </a:r>
          </a:p>
          <a:p>
            <a:pPr marL="0" indent="0" eaLnBrk="1" hangingPunct="1">
              <a:buFont typeface="Arial" panose="020B0604020202020204" pitchFamily="34" charset="0"/>
              <a:buNone/>
            </a:pPr>
            <a:endParaRPr lang="nb-NO" altLang="nb-NO" sz="240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400">
                <a:latin typeface="Arial" panose="020B0604020202020204" pitchFamily="34" charset="0"/>
                <a:cs typeface="Arial" panose="020B0604020202020204" pitchFamily="34" charset="0"/>
              </a:rPr>
              <a:t>Mange barn opplever seg ikke som et offer</a:t>
            </a:r>
          </a:p>
          <a:p>
            <a:pPr marL="0" indent="0" eaLnBrk="1" hangingPunct="1">
              <a:buFont typeface="Arial" panose="020B0604020202020204" pitchFamily="34" charset="0"/>
              <a:buNone/>
            </a:pPr>
            <a:endParaRPr lang="nb-NO" altLang="nb-NO" sz="240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nb-NO" altLang="nb-NO" sz="2400">
                <a:latin typeface="Arial" panose="020B0604020202020204" pitchFamily="34" charset="0"/>
                <a:cs typeface="Arial" panose="020B0604020202020204" pitchFamily="34" charset="0"/>
              </a:rPr>
              <a:t>Barna trenger hjelp til avdekking</a:t>
            </a:r>
          </a:p>
          <a:p>
            <a:pPr marL="0" indent="0" eaLnBrk="1" hangingPunct="1">
              <a:buFont typeface="Arial" panose="020B0604020202020204" pitchFamily="34" charset="0"/>
              <a:buNone/>
            </a:pPr>
            <a:endParaRPr lang="nb-NO" altLang="nb-NO">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nb-NO" altLang="nb-NO">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nb-NO" altLang="nb-NO">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nb-NO" altLang="nb-NO">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nb-NO" altLang="nb-NO">
              <a:latin typeface="Arial" panose="020B0604020202020204" pitchFamily="34" charset="0"/>
              <a:cs typeface="Arial" panose="020B0604020202020204" pitchFamily="34" charset="0"/>
            </a:endParaRPr>
          </a:p>
        </p:txBody>
      </p:sp>
      <p:pic>
        <p:nvPicPr>
          <p:cNvPr id="41988" name="Bilde 5">
            <a:extLst>
              <a:ext uri="{FF2B5EF4-FFF2-40B4-BE49-F238E27FC236}">
                <a16:creationId xmlns:a16="http://schemas.microsoft.com/office/drawing/2014/main" id="{E3D6CE35-C0A4-36FE-AF0E-2D8D2A7D6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tel 1">
            <a:extLst>
              <a:ext uri="{FF2B5EF4-FFF2-40B4-BE49-F238E27FC236}">
                <a16:creationId xmlns:a16="http://schemas.microsoft.com/office/drawing/2014/main" id="{C6E63ECF-4641-3353-919E-D9377E3E8FF7}"/>
              </a:ext>
            </a:extLst>
          </p:cNvPr>
          <p:cNvSpPr>
            <a:spLocks noGrp="1" noChangeArrowheads="1"/>
          </p:cNvSpPr>
          <p:nvPr>
            <p:ph type="title"/>
          </p:nvPr>
        </p:nvSpPr>
        <p:spPr/>
        <p:txBody>
          <a:bodyPr/>
          <a:lstStyle/>
          <a:p>
            <a:pPr eaLnBrk="1" hangingPunct="1"/>
            <a:r>
              <a:rPr lang="nb-NO" altLang="nb-NO">
                <a:latin typeface="Arial" panose="020B0604020202020204" pitchFamily="34" charset="0"/>
                <a:cs typeface="Arial" panose="020B0604020202020204" pitchFamily="34" charset="0"/>
              </a:rPr>
              <a:t>Saksgang</a:t>
            </a:r>
          </a:p>
        </p:txBody>
      </p:sp>
      <p:sp>
        <p:nvSpPr>
          <p:cNvPr id="44035" name="Plassholder for innhold 2">
            <a:extLst>
              <a:ext uri="{FF2B5EF4-FFF2-40B4-BE49-F238E27FC236}">
                <a16:creationId xmlns:a16="http://schemas.microsoft.com/office/drawing/2014/main" id="{531CE3E4-3C29-C4B8-8E78-2E09C76A78D9}"/>
              </a:ext>
            </a:extLst>
          </p:cNvPr>
          <p:cNvSpPr>
            <a:spLocks noGrp="1" noChangeArrowheads="1"/>
          </p:cNvSpPr>
          <p:nvPr>
            <p:ph idx="1"/>
          </p:nvPr>
        </p:nvSpPr>
        <p:spPr>
          <a:xfrm>
            <a:off x="628650" y="1825625"/>
            <a:ext cx="7886700" cy="2644775"/>
          </a:xfrm>
        </p:spPr>
        <p:txBody>
          <a:bodyPr/>
          <a:lstStyle/>
          <a:p>
            <a:pPr eaLnBrk="1" hangingPunct="1"/>
            <a:r>
              <a:rPr lang="nb-NO" altLang="nb-NO" sz="2000">
                <a:latin typeface="Arial" panose="020B0604020202020204" pitchFamily="34" charset="0"/>
                <a:cs typeface="Arial" panose="020B0604020202020204" pitchFamily="34" charset="0"/>
              </a:rPr>
              <a:t>Anmeldelse</a:t>
            </a:r>
          </a:p>
          <a:p>
            <a:pPr eaLnBrk="1" hangingPunct="1"/>
            <a:r>
              <a:rPr lang="nb-NO" altLang="nb-NO" sz="2000">
                <a:latin typeface="Arial" panose="020B0604020202020204" pitchFamily="34" charset="0"/>
                <a:cs typeface="Arial" panose="020B0604020202020204" pitchFamily="34" charset="0"/>
              </a:rPr>
              <a:t>Etterforskning igangsettes – Hva har skjedd?</a:t>
            </a:r>
          </a:p>
          <a:p>
            <a:pPr eaLnBrk="1" hangingPunct="1"/>
            <a:r>
              <a:rPr lang="nb-NO" altLang="nb-NO" sz="2000">
                <a:latin typeface="Arial" panose="020B0604020202020204" pitchFamily="34" charset="0"/>
                <a:cs typeface="Arial" panose="020B0604020202020204" pitchFamily="34" charset="0"/>
              </a:rPr>
              <a:t>Barn under 16 år avhøres på Statens barnehus</a:t>
            </a:r>
          </a:p>
          <a:p>
            <a:pPr eaLnBrk="1" hangingPunct="1"/>
            <a:r>
              <a:rPr lang="nb-NO" altLang="nb-NO" sz="2000">
                <a:latin typeface="Arial" panose="020B0604020202020204" pitchFamily="34" charset="0"/>
                <a:cs typeface="Arial" panose="020B0604020202020204" pitchFamily="34" charset="0"/>
              </a:rPr>
              <a:t>Avhør, rettsmedisinske u.s., digitale spor, biologiske spor</a:t>
            </a:r>
          </a:p>
          <a:p>
            <a:pPr eaLnBrk="1" hangingPunct="1"/>
            <a:r>
              <a:rPr lang="nb-NO" altLang="nb-NO" sz="2000">
                <a:latin typeface="Arial" panose="020B0604020202020204" pitchFamily="34" charset="0"/>
                <a:cs typeface="Arial" panose="020B0604020202020204" pitchFamily="34" charset="0"/>
              </a:rPr>
              <a:t>Etterforskningen ferdigstilles – henleggelse eller tiltale</a:t>
            </a:r>
          </a:p>
          <a:p>
            <a:pPr eaLnBrk="1" hangingPunct="1"/>
            <a:r>
              <a:rPr lang="nb-NO" altLang="nb-NO" sz="2000">
                <a:latin typeface="Arial" panose="020B0604020202020204" pitchFamily="34" charset="0"/>
                <a:cs typeface="Arial" panose="020B0604020202020204" pitchFamily="34" charset="0"/>
              </a:rPr>
              <a:t>Barnet får tilbud om hjelp og oppfølging</a:t>
            </a:r>
          </a:p>
          <a:p>
            <a:pPr eaLnBrk="1" hangingPunct="1"/>
            <a:endParaRPr lang="nb-NO" altLang="nb-NO">
              <a:latin typeface="Arial" panose="020B0604020202020204" pitchFamily="34" charset="0"/>
              <a:cs typeface="Arial" panose="020B0604020202020204" pitchFamily="34" charset="0"/>
            </a:endParaRPr>
          </a:p>
        </p:txBody>
      </p:sp>
      <p:pic>
        <p:nvPicPr>
          <p:cNvPr id="44036" name="Bilde 5">
            <a:extLst>
              <a:ext uri="{FF2B5EF4-FFF2-40B4-BE49-F238E27FC236}">
                <a16:creationId xmlns:a16="http://schemas.microsoft.com/office/drawing/2014/main" id="{F08FA01F-EEBB-83EE-080D-30484195C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de 4">
            <a:extLst>
              <a:ext uri="{FF2B5EF4-FFF2-40B4-BE49-F238E27FC236}">
                <a16:creationId xmlns:a16="http://schemas.microsoft.com/office/drawing/2014/main" id="{07D49FE7-4D82-4636-3A24-72FF28D77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277813"/>
            <a:ext cx="34036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N:\205_Agder\25000 FP\23890 Barnehuset\01. Administrativt\05. Bilder\Barnehusbilder\Nina og Agnes\Bilde 1.jpg">
            <a:extLst>
              <a:ext uri="{FF2B5EF4-FFF2-40B4-BE49-F238E27FC236}">
                <a16:creationId xmlns:a16="http://schemas.microsoft.com/office/drawing/2014/main" id="{EABC462F-3E7F-04D5-48B2-426128F4B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3186113"/>
            <a:ext cx="452437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descr="N:\205_Agder\25000 FP\23890 Barnehuset\01. Administrativt\05. Bilder\Barnehusbilder\Nina og Agnes\Bilde 2.jpg">
            <a:extLst>
              <a:ext uri="{FF2B5EF4-FFF2-40B4-BE49-F238E27FC236}">
                <a16:creationId xmlns:a16="http://schemas.microsoft.com/office/drawing/2014/main" id="{55C21219-3122-9196-4116-13D6D4598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5" y="277813"/>
            <a:ext cx="4529138"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lassholder for innhold 1">
            <a:extLst>
              <a:ext uri="{FF2B5EF4-FFF2-40B4-BE49-F238E27FC236}">
                <a16:creationId xmlns:a16="http://schemas.microsoft.com/office/drawing/2014/main" id="{C8EF9408-FB73-AF94-262B-538F37B48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9113" y="4005263"/>
            <a:ext cx="32829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0EA8886-1283-0FA3-350C-BAE299531854}"/>
              </a:ext>
            </a:extLst>
          </p:cNvPr>
          <p:cNvSpPr>
            <a:spLocks noGrp="1" noChangeArrowheads="1"/>
          </p:cNvSpPr>
          <p:nvPr>
            <p:ph type="ctrTitle"/>
          </p:nvPr>
        </p:nvSpPr>
        <p:spPr>
          <a:xfrm>
            <a:off x="1291431" y="100519"/>
            <a:ext cx="6561138" cy="1768475"/>
          </a:xfrm>
        </p:spPr>
        <p:txBody>
          <a:bodyPr/>
          <a:lstStyle/>
          <a:p>
            <a:pPr eaLnBrk="1" hangingPunct="1"/>
            <a:r>
              <a:rPr lang="nb-NO" altLang="nb-NO" sz="4000" dirty="0">
                <a:latin typeface="Arial" panose="020B0604020202020204" pitchFamily="34" charset="0"/>
                <a:cs typeface="Arial" panose="020B0604020202020204" pitchFamily="34" charset="0"/>
              </a:rPr>
              <a:t>Hvorfor ga vi egentlig barna mobiltelefon?</a:t>
            </a:r>
          </a:p>
        </p:txBody>
      </p:sp>
      <p:sp>
        <p:nvSpPr>
          <p:cNvPr id="11267" name="Subtitle 3">
            <a:extLst>
              <a:ext uri="{FF2B5EF4-FFF2-40B4-BE49-F238E27FC236}">
                <a16:creationId xmlns:a16="http://schemas.microsoft.com/office/drawing/2014/main" id="{EAF7C1B7-B5E5-FB08-9FB4-CEE5AEDF292E}"/>
              </a:ext>
            </a:extLst>
          </p:cNvPr>
          <p:cNvSpPr>
            <a:spLocks noGrp="1" noChangeArrowheads="1"/>
          </p:cNvSpPr>
          <p:nvPr>
            <p:ph type="subTitle" idx="1"/>
          </p:nvPr>
        </p:nvSpPr>
        <p:spPr>
          <a:xfrm>
            <a:off x="2062162" y="2276477"/>
            <a:ext cx="5019675" cy="1319340"/>
          </a:xfrm>
        </p:spPr>
        <p:txBody>
          <a:bodyPr/>
          <a:lstStyle/>
          <a:p>
            <a:pPr marL="457200" indent="-457200" algn="l" eaLnBrk="1" hangingPunct="1">
              <a:buFont typeface="Arial" panose="020B0604020202020204" pitchFamily="34" charset="0"/>
              <a:buChar char="•"/>
            </a:pPr>
            <a:r>
              <a:rPr lang="nb-NO" altLang="nb-NO" dirty="0">
                <a:latin typeface="Arial" panose="020B0604020202020204" pitchFamily="34" charset="0"/>
                <a:cs typeface="Arial" panose="020B0604020202020204" pitchFamily="34" charset="0"/>
              </a:rPr>
              <a:t>Kunne komme i kontakt</a:t>
            </a:r>
          </a:p>
          <a:p>
            <a:pPr marL="457200" indent="-457200" algn="l" eaLnBrk="1" hangingPunct="1">
              <a:buFont typeface="Arial" panose="020B0604020202020204" pitchFamily="34" charset="0"/>
              <a:buChar char="•"/>
            </a:pPr>
            <a:r>
              <a:rPr lang="nb-NO" altLang="nb-NO" dirty="0">
                <a:latin typeface="Arial" panose="020B0604020202020204" pitchFamily="34" charset="0"/>
                <a:cs typeface="Arial" panose="020B0604020202020204" pitchFamily="34" charset="0"/>
              </a:rPr>
              <a:t>Gi og ta imot beskjed</a:t>
            </a:r>
          </a:p>
          <a:p>
            <a:pPr marL="457200" indent="-457200" algn="l" eaLnBrk="1" hangingPunct="1">
              <a:buFont typeface="Arial" panose="020B0604020202020204" pitchFamily="34" charset="0"/>
              <a:buChar char="•"/>
            </a:pPr>
            <a:r>
              <a:rPr lang="nb-NO" altLang="nb-NO" dirty="0">
                <a:latin typeface="Arial" panose="020B0604020202020204" pitchFamily="34" charset="0"/>
                <a:cs typeface="Arial" panose="020B0604020202020204" pitchFamily="34" charset="0"/>
              </a:rPr>
              <a:t>Snakke med</a:t>
            </a:r>
          </a:p>
        </p:txBody>
      </p:sp>
      <p:pic>
        <p:nvPicPr>
          <p:cNvPr id="11268" name="Bilde 1">
            <a:extLst>
              <a:ext uri="{FF2B5EF4-FFF2-40B4-BE49-F238E27FC236}">
                <a16:creationId xmlns:a16="http://schemas.microsoft.com/office/drawing/2014/main" id="{64338A9B-7C3C-9C43-F80A-90881B392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05" y="4143663"/>
            <a:ext cx="2967038"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Bilde 1">
            <a:extLst>
              <a:ext uri="{FF2B5EF4-FFF2-40B4-BE49-F238E27FC236}">
                <a16:creationId xmlns:a16="http://schemas.microsoft.com/office/drawing/2014/main" id="{C5EE6D2E-80B0-2DC9-DA99-64A25473D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6021388"/>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002CB2CA-42D9-C3BD-E6DF-65E57D0723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458" y="4165601"/>
            <a:ext cx="3250692" cy="1707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lassholder for innhold 8">
            <a:extLst>
              <a:ext uri="{FF2B5EF4-FFF2-40B4-BE49-F238E27FC236}">
                <a16:creationId xmlns:a16="http://schemas.microsoft.com/office/drawing/2014/main" id="{4D6A59D9-5237-F972-E22C-66491FD30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3116263"/>
            <a:ext cx="31257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lassholder for innhold 5">
            <a:extLst>
              <a:ext uri="{FF2B5EF4-FFF2-40B4-BE49-F238E27FC236}">
                <a16:creationId xmlns:a16="http://schemas.microsoft.com/office/drawing/2014/main" id="{B27705DB-26B3-FD42-E46A-21580F91E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013" y="927100"/>
            <a:ext cx="4746625"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E5F3D5C-072C-8DC4-1568-5E40065D9333}"/>
              </a:ext>
            </a:extLst>
          </p:cNvPr>
          <p:cNvSpPr>
            <a:spLocks noGrp="1" noChangeArrowheads="1"/>
          </p:cNvSpPr>
          <p:nvPr>
            <p:ph type="title"/>
          </p:nvPr>
        </p:nvSpPr>
        <p:spPr>
          <a:xfrm>
            <a:off x="457200" y="274638"/>
            <a:ext cx="8229600" cy="1470025"/>
          </a:xfrm>
        </p:spPr>
        <p:txBody>
          <a:bodyPr/>
          <a:lstStyle/>
          <a:p>
            <a:pPr eaLnBrk="1" hangingPunct="1"/>
            <a:r>
              <a:rPr lang="en-US" altLang="nb-NO">
                <a:latin typeface="Arial" panose="020B0604020202020204" pitchFamily="34" charset="0"/>
                <a:ea typeface="ＭＳ Ｐゴシック" panose="020B0600070205080204" pitchFamily="34" charset="-128"/>
                <a:cs typeface="Avenir Medium" panose="02000503020000020003" pitchFamily="2" charset="0"/>
                <a:sym typeface="Avenir Medium" panose="02000503020000020003" pitchFamily="2" charset="0"/>
              </a:rPr>
              <a:t>Du er barnets viktigste rollemodell </a:t>
            </a:r>
            <a:endParaRPr lang="en-US" altLang="nb-NO">
              <a:latin typeface="Arial" panose="020B0604020202020204" pitchFamily="34" charset="0"/>
              <a:ea typeface="ＭＳ Ｐゴシック" panose="020B0600070205080204" pitchFamily="34" charset="-128"/>
              <a:cs typeface="Arial" panose="020B0604020202020204" pitchFamily="34" charset="0"/>
            </a:endParaRPr>
          </a:p>
        </p:txBody>
      </p:sp>
      <p:sp>
        <p:nvSpPr>
          <p:cNvPr id="59395" name="Content Placeholder 2">
            <a:extLst>
              <a:ext uri="{FF2B5EF4-FFF2-40B4-BE49-F238E27FC236}">
                <a16:creationId xmlns:a16="http://schemas.microsoft.com/office/drawing/2014/main" id="{0D829B78-D9B0-4325-8AEC-9487439FB6B5}"/>
              </a:ext>
            </a:extLst>
          </p:cNvPr>
          <p:cNvSpPr>
            <a:spLocks noGrp="1"/>
          </p:cNvSpPr>
          <p:nvPr>
            <p:ph idx="1"/>
          </p:nvPr>
        </p:nvSpPr>
        <p:spPr>
          <a:xfrm>
            <a:off x="457200" y="1876425"/>
            <a:ext cx="8229600" cy="3709988"/>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altLang="nb-NO" dirty="0" err="1">
                <a:solidFill>
                  <a:schemeClr val="tx1"/>
                </a:solidFill>
                <a:latin typeface="Arial" panose="020B0604020202020204" pitchFamily="34" charset="0"/>
                <a:cs typeface="Arial" panose="020B0604020202020204" pitchFamily="34" charset="0"/>
              </a:rPr>
              <a:t>Tenk</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igjennom</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egne</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vaner</a:t>
            </a:r>
            <a:r>
              <a:rPr lang="en-US" altLang="nb-NO"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endParaRPr lang="en-US" altLang="nb-NO"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altLang="nb-NO" dirty="0">
                <a:solidFill>
                  <a:schemeClr val="tx1"/>
                </a:solidFill>
                <a:latin typeface="Arial" panose="020B0604020202020204" pitchFamily="34" charset="0"/>
                <a:cs typeface="Arial" panose="020B0604020202020204" pitchFamily="34" charset="0"/>
              </a:rPr>
              <a:t>Bruker du </a:t>
            </a:r>
            <a:r>
              <a:rPr lang="en-US" altLang="nb-NO" dirty="0" err="1">
                <a:solidFill>
                  <a:schemeClr val="tx1"/>
                </a:solidFill>
                <a:latin typeface="Arial" panose="020B0604020202020204" pitchFamily="34" charset="0"/>
                <a:cs typeface="Arial" panose="020B0604020202020204" pitchFamily="34" charset="0"/>
              </a:rPr>
              <a:t>mobil</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eller</a:t>
            </a:r>
            <a:r>
              <a:rPr lang="en-US" altLang="nb-NO" dirty="0">
                <a:solidFill>
                  <a:schemeClr val="tx1"/>
                </a:solidFill>
                <a:latin typeface="Arial" panose="020B0604020202020204" pitchFamily="34" charset="0"/>
                <a:cs typeface="Arial" panose="020B0604020202020204" pitchFamily="34" charset="0"/>
              </a:rPr>
              <a:t> PC </a:t>
            </a:r>
            <a:r>
              <a:rPr lang="en-US" altLang="nb-NO" dirty="0" err="1">
                <a:solidFill>
                  <a:schemeClr val="tx1"/>
                </a:solidFill>
                <a:latin typeface="Arial" panose="020B0604020202020204" pitchFamily="34" charset="0"/>
                <a:cs typeface="Arial" panose="020B0604020202020204" pitchFamily="34" charset="0"/>
              </a:rPr>
              <a:t>når</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familien</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er</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samlet</a:t>
            </a:r>
            <a:r>
              <a:rPr lang="en-US" altLang="nb-NO"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endParaRPr lang="en-US" altLang="nb-NO"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altLang="nb-NO" dirty="0">
                <a:solidFill>
                  <a:schemeClr val="tx1"/>
                </a:solidFill>
                <a:latin typeface="Arial" panose="020B0604020202020204" pitchFamily="34" charset="0"/>
                <a:cs typeface="Arial" panose="020B0604020202020204" pitchFamily="34" charset="0"/>
              </a:rPr>
              <a:t>Har </a:t>
            </a:r>
            <a:r>
              <a:rPr lang="en-US" altLang="nb-NO" dirty="0" err="1">
                <a:solidFill>
                  <a:schemeClr val="tx1"/>
                </a:solidFill>
                <a:latin typeface="Arial" panose="020B0604020202020204" pitchFamily="34" charset="0"/>
                <a:cs typeface="Arial" panose="020B0604020202020204" pitchFamily="34" charset="0"/>
              </a:rPr>
              <a:t>dere</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nett-frie</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soner</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i</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hjemmet</a:t>
            </a:r>
            <a:r>
              <a:rPr lang="en-US" altLang="nb-NO" dirty="0">
                <a:solidFill>
                  <a:schemeClr val="tx1"/>
                </a:solidFill>
                <a:latin typeface="Arial" panose="020B0604020202020204" pitchFamily="34" charset="0"/>
                <a:cs typeface="Arial" panose="020B0604020202020204" pitchFamily="34" charset="0"/>
              </a:rPr>
              <a:t> ? </a:t>
            </a:r>
          </a:p>
          <a:p>
            <a:pPr marL="0" indent="0" eaLnBrk="1" fontAlgn="auto" hangingPunct="1">
              <a:spcAft>
                <a:spcPts val="0"/>
              </a:spcAft>
              <a:buFont typeface="Arial" panose="020B0604020202020204" pitchFamily="34" charset="0"/>
              <a:buNone/>
              <a:defRPr/>
            </a:pPr>
            <a:endParaRPr lang="en-US" altLang="nb-NO"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altLang="nb-NO" dirty="0">
                <a:solidFill>
                  <a:schemeClr val="tx1"/>
                </a:solidFill>
                <a:latin typeface="Arial" panose="020B0604020202020204" pitchFamily="34" charset="0"/>
                <a:cs typeface="Arial" panose="020B0604020202020204" pitchFamily="34" charset="0"/>
              </a:rPr>
              <a:t>Sender du snapper </a:t>
            </a:r>
            <a:r>
              <a:rPr lang="en-US" altLang="nb-NO" dirty="0" err="1">
                <a:solidFill>
                  <a:schemeClr val="tx1"/>
                </a:solidFill>
                <a:latin typeface="Arial" panose="020B0604020202020204" pitchFamily="34" charset="0"/>
                <a:cs typeface="Arial" panose="020B0604020202020204" pitchFamily="34" charset="0"/>
              </a:rPr>
              <a:t>fra</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hverdagen</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på</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sosiale</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medier</a:t>
            </a:r>
            <a:r>
              <a:rPr lang="en-US" altLang="nb-NO"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endParaRPr lang="en-US" altLang="nb-NO"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altLang="nb-NO" dirty="0" err="1">
                <a:solidFill>
                  <a:schemeClr val="tx1"/>
                </a:solidFill>
                <a:latin typeface="Arial" panose="020B0604020202020204" pitchFamily="34" charset="0"/>
                <a:cs typeface="Arial" panose="020B0604020202020204" pitchFamily="34" charset="0"/>
              </a:rPr>
              <a:t>Legger</a:t>
            </a:r>
            <a:r>
              <a:rPr lang="en-US" altLang="nb-NO" dirty="0">
                <a:solidFill>
                  <a:schemeClr val="tx1"/>
                </a:solidFill>
                <a:latin typeface="Arial" panose="020B0604020202020204" pitchFamily="34" charset="0"/>
                <a:cs typeface="Arial" panose="020B0604020202020204" pitchFamily="34" charset="0"/>
              </a:rPr>
              <a:t> du </a:t>
            </a:r>
            <a:r>
              <a:rPr lang="en-US" altLang="nb-NO" dirty="0" err="1">
                <a:solidFill>
                  <a:schemeClr val="tx1"/>
                </a:solidFill>
                <a:latin typeface="Arial" panose="020B0604020202020204" pitchFamily="34" charset="0"/>
                <a:cs typeface="Arial" panose="020B0604020202020204" pitchFamily="34" charset="0"/>
              </a:rPr>
              <a:t>ut</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bilder</a:t>
            </a:r>
            <a:r>
              <a:rPr lang="en-US" altLang="nb-NO" dirty="0">
                <a:solidFill>
                  <a:schemeClr val="tx1"/>
                </a:solidFill>
                <a:latin typeface="Arial" panose="020B0604020202020204" pitchFamily="34" charset="0"/>
                <a:cs typeface="Arial" panose="020B0604020202020204" pitchFamily="34" charset="0"/>
              </a:rPr>
              <a:t> av </a:t>
            </a:r>
            <a:r>
              <a:rPr lang="en-US" altLang="nb-NO" dirty="0" err="1">
                <a:solidFill>
                  <a:schemeClr val="tx1"/>
                </a:solidFill>
                <a:latin typeface="Arial" panose="020B0604020202020204" pitchFamily="34" charset="0"/>
                <a:cs typeface="Arial" panose="020B0604020202020204" pitchFamily="34" charset="0"/>
              </a:rPr>
              <a:t>barna</a:t>
            </a:r>
            <a:r>
              <a:rPr lang="en-US" altLang="nb-NO" dirty="0">
                <a:solidFill>
                  <a:schemeClr val="tx1"/>
                </a:solidFill>
                <a:latin typeface="Arial" panose="020B0604020202020204" pitchFamily="34" charset="0"/>
                <a:cs typeface="Arial" panose="020B0604020202020204" pitchFamily="34" charset="0"/>
              </a:rPr>
              <a:t> dine ?</a:t>
            </a:r>
          </a:p>
          <a:p>
            <a:pPr marL="0" indent="0" eaLnBrk="1" fontAlgn="auto" hangingPunct="1">
              <a:spcAft>
                <a:spcPts val="0"/>
              </a:spcAft>
              <a:buFont typeface="Arial" panose="020B0604020202020204" pitchFamily="34" charset="0"/>
              <a:buNone/>
              <a:defRPr/>
            </a:pPr>
            <a:endParaRPr lang="en-US" altLang="nb-NO"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altLang="nb-NO" dirty="0">
                <a:solidFill>
                  <a:schemeClr val="tx1"/>
                </a:solidFill>
                <a:latin typeface="Arial" panose="020B0604020202020204" pitchFamily="34" charset="0"/>
                <a:cs typeface="Arial" panose="020B0604020202020204" pitchFamily="34" charset="0"/>
              </a:rPr>
              <a:t>Har du </a:t>
            </a:r>
            <a:r>
              <a:rPr lang="en-US" altLang="nb-NO" dirty="0" err="1">
                <a:solidFill>
                  <a:schemeClr val="tx1"/>
                </a:solidFill>
                <a:latin typeface="Arial" panose="020B0604020202020204" pitchFamily="34" charset="0"/>
                <a:cs typeface="Arial" panose="020B0604020202020204" pitchFamily="34" charset="0"/>
              </a:rPr>
              <a:t>offentlig</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eller</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tilpasset</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profil</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på</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sosiale</a:t>
            </a:r>
            <a:r>
              <a:rPr lang="en-US" altLang="nb-NO" dirty="0">
                <a:solidFill>
                  <a:schemeClr val="tx1"/>
                </a:solidFill>
                <a:latin typeface="Arial" panose="020B0604020202020204" pitchFamily="34" charset="0"/>
                <a:cs typeface="Arial" panose="020B0604020202020204" pitchFamily="34" charset="0"/>
              </a:rPr>
              <a:t> </a:t>
            </a:r>
            <a:r>
              <a:rPr lang="en-US" altLang="nb-NO" dirty="0" err="1">
                <a:solidFill>
                  <a:schemeClr val="tx1"/>
                </a:solidFill>
                <a:latin typeface="Arial" panose="020B0604020202020204" pitchFamily="34" charset="0"/>
                <a:cs typeface="Arial" panose="020B0604020202020204" pitchFamily="34" charset="0"/>
              </a:rPr>
              <a:t>medier</a:t>
            </a:r>
            <a:r>
              <a:rPr lang="en-US" altLang="nb-NO" dirty="0">
                <a:solidFill>
                  <a:schemeClr val="tx1"/>
                </a:solidFill>
                <a:latin typeface="Arial" panose="020B0604020202020204" pitchFamily="34" charset="0"/>
                <a:cs typeface="Arial" panose="020B0604020202020204" pitchFamily="34" charset="0"/>
              </a:rPr>
              <a:t> ? </a:t>
            </a:r>
          </a:p>
        </p:txBody>
      </p:sp>
      <p:pic>
        <p:nvPicPr>
          <p:cNvPr id="50180" name="Bilde 5">
            <a:extLst>
              <a:ext uri="{FF2B5EF4-FFF2-40B4-BE49-F238E27FC236}">
                <a16:creationId xmlns:a16="http://schemas.microsoft.com/office/drawing/2014/main" id="{E72091FE-D52E-A6DE-8118-6FBF714D1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tel 5">
            <a:extLst>
              <a:ext uri="{FF2B5EF4-FFF2-40B4-BE49-F238E27FC236}">
                <a16:creationId xmlns:a16="http://schemas.microsoft.com/office/drawing/2014/main" id="{0B33965B-983D-88C1-8F2B-F8A6CDDE318C}"/>
              </a:ext>
            </a:extLst>
          </p:cNvPr>
          <p:cNvSpPr>
            <a:spLocks noGrp="1" noChangeArrowheads="1"/>
          </p:cNvSpPr>
          <p:nvPr>
            <p:ph type="title"/>
          </p:nvPr>
        </p:nvSpPr>
        <p:spPr>
          <a:xfrm>
            <a:off x="457200" y="274638"/>
            <a:ext cx="8229600" cy="1470025"/>
          </a:xfrm>
        </p:spPr>
        <p:txBody>
          <a:bodyPr/>
          <a:lstStyle/>
          <a:p>
            <a:pPr eaLnBrk="1" hangingPunct="1"/>
            <a:r>
              <a:rPr lang="nb-NO" altLang="nb-NO">
                <a:latin typeface="Arial" panose="020B0604020202020204" pitchFamily="34" charset="0"/>
                <a:cs typeface="Arial" panose="020B0604020202020204" pitchFamily="34" charset="0"/>
              </a:rPr>
              <a:t>De nødvendige samtalene </a:t>
            </a:r>
          </a:p>
        </p:txBody>
      </p:sp>
      <p:sp>
        <p:nvSpPr>
          <p:cNvPr id="58371" name="Plassholder for innhold 6">
            <a:extLst>
              <a:ext uri="{FF2B5EF4-FFF2-40B4-BE49-F238E27FC236}">
                <a16:creationId xmlns:a16="http://schemas.microsoft.com/office/drawing/2014/main" id="{E03AAE6C-E34B-4F9A-BCC3-4C70A4681BAB}"/>
              </a:ext>
            </a:extLst>
          </p:cNvPr>
          <p:cNvSpPr>
            <a:spLocks noGrp="1"/>
          </p:cNvSpPr>
          <p:nvPr>
            <p:ph idx="1"/>
          </p:nvPr>
        </p:nvSpPr>
        <p:spPr>
          <a:xfrm>
            <a:off x="457200" y="1876425"/>
            <a:ext cx="7205663" cy="3709988"/>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nb-NO" altLang="nb-NO" dirty="0">
                <a:solidFill>
                  <a:schemeClr val="tx1"/>
                </a:solidFill>
                <a:latin typeface="Arial" panose="020B0604020202020204" pitchFamily="34" charset="0"/>
                <a:cs typeface="Arial" panose="020B0604020202020204" pitchFamily="34" charset="0"/>
              </a:rPr>
              <a:t>Samtale 1   </a:t>
            </a:r>
            <a:r>
              <a:rPr lang="nb-NO" altLang="nb-NO" b="1" dirty="0">
                <a:solidFill>
                  <a:schemeClr val="tx1"/>
                </a:solidFill>
                <a:latin typeface="Arial" panose="020B0604020202020204" pitchFamily="34" charset="0"/>
                <a:cs typeface="Arial" panose="020B0604020202020204" pitchFamily="34" charset="0"/>
              </a:rPr>
              <a:t>Vis interesse for barnets nettbruk </a:t>
            </a:r>
          </a:p>
          <a:p>
            <a:pPr marL="0" indent="0" eaLnBrk="1" fontAlgn="auto" hangingPunct="1">
              <a:spcAft>
                <a:spcPts val="0"/>
              </a:spcAft>
              <a:buFont typeface="Arial" panose="020B0604020202020204" pitchFamily="34" charset="0"/>
              <a:buNone/>
              <a:defRPr/>
            </a:pPr>
            <a:endParaRPr lang="nb-NO" altLang="nb-NO"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Barn forteller at de ønsker: </a:t>
            </a:r>
          </a:p>
          <a:p>
            <a:pPr eaLnBrk="1" fontAlgn="auto" hangingPunct="1">
              <a:spcAft>
                <a:spcPts val="0"/>
              </a:spcAft>
              <a:buFontTx/>
              <a:buChar char="-"/>
              <a:defRPr/>
            </a:pPr>
            <a:r>
              <a:rPr lang="nb-NO" altLang="nb-NO" sz="1600" dirty="0">
                <a:solidFill>
                  <a:schemeClr val="tx1"/>
                </a:solidFill>
                <a:latin typeface="Arial" panose="020B0604020202020204" pitchFamily="34" charset="0"/>
                <a:cs typeface="Arial" panose="020B0604020202020204" pitchFamily="34" charset="0"/>
              </a:rPr>
              <a:t>Vær nysgjerrig, spør om ha barnet holder på med på nettet, spør om å få se </a:t>
            </a:r>
          </a:p>
          <a:p>
            <a:pPr eaLnBrk="1" fontAlgn="auto" hangingPunct="1">
              <a:spcAft>
                <a:spcPts val="0"/>
              </a:spcAft>
              <a:buFontTx/>
              <a:buChar char="-"/>
              <a:defRPr/>
            </a:pPr>
            <a:r>
              <a:rPr lang="nb-NO" altLang="nb-NO" sz="1600" dirty="0">
                <a:solidFill>
                  <a:schemeClr val="tx1"/>
                </a:solidFill>
                <a:latin typeface="Arial" panose="020B0604020202020204" pitchFamily="34" charset="0"/>
                <a:cs typeface="Arial" panose="020B0604020202020204" pitchFamily="34" charset="0"/>
              </a:rPr>
              <a:t>La barnet velge tid og sted for samtalen </a:t>
            </a:r>
          </a:p>
          <a:p>
            <a:pPr eaLnBrk="1" fontAlgn="auto" hangingPunct="1">
              <a:spcAft>
                <a:spcPts val="0"/>
              </a:spcAft>
              <a:buFontTx/>
              <a:buChar char="-"/>
              <a:defRPr/>
            </a:pPr>
            <a:r>
              <a:rPr lang="nb-NO" altLang="nb-NO" sz="1600" dirty="0">
                <a:solidFill>
                  <a:schemeClr val="tx1"/>
                </a:solidFill>
                <a:latin typeface="Arial" panose="020B0604020202020204" pitchFamily="34" charset="0"/>
                <a:cs typeface="Arial" panose="020B0604020202020204" pitchFamily="34" charset="0"/>
              </a:rPr>
              <a:t>Unngå kritikk / belæring. Vær rolig, du er der for å lære </a:t>
            </a:r>
          </a:p>
          <a:p>
            <a:pPr eaLnBrk="1" fontAlgn="auto" hangingPunct="1">
              <a:spcAft>
                <a:spcPts val="0"/>
              </a:spcAft>
              <a:buFontTx/>
              <a:buChar char="-"/>
              <a:defRPr/>
            </a:pPr>
            <a:r>
              <a:rPr lang="nb-NO" altLang="nb-NO" sz="1600" dirty="0">
                <a:solidFill>
                  <a:schemeClr val="tx1"/>
                </a:solidFill>
                <a:latin typeface="Arial" panose="020B0604020202020204" pitchFamily="34" charset="0"/>
                <a:cs typeface="Arial" panose="020B0604020202020204" pitchFamily="34" charset="0"/>
              </a:rPr>
              <a:t>Snakk sammen om at det er lurt å si ifra hvis man opplever ubehagelige ting på nettet </a:t>
            </a:r>
          </a:p>
          <a:p>
            <a:pPr eaLnBrk="1" fontAlgn="auto" hangingPunct="1">
              <a:spcAft>
                <a:spcPts val="0"/>
              </a:spcAft>
              <a:buFontTx/>
              <a:buChar char="-"/>
              <a:defRPr/>
            </a:pPr>
            <a:endParaRPr lang="nb-NO" altLang="nb-NO" sz="16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Igangsettere: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Hvis du skulle lage en TikTok for å få frem et budskap, hva skulle den handle om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Hva ville du helst ha: 7 dagers ferie med mobilen eller 14 dagers ferie uten mobil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Du havner i et fremmed land hvor ingen forstår deg. Hvilke 3 apper vil du bruke først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Hvis du kunne hacke skolens hjemmeside, hva ville du skrive til alle foreldrene</a:t>
            </a:r>
          </a:p>
          <a:p>
            <a:pPr eaLnBrk="1" fontAlgn="auto" hangingPunct="1">
              <a:spcAft>
                <a:spcPts val="0"/>
              </a:spcAft>
              <a:defRPr/>
            </a:pPr>
            <a:endParaRPr lang="nb-NO" altLang="nb-NO" sz="1600" i="1" dirty="0">
              <a:solidFill>
                <a:schemeClr val="tx1"/>
              </a:solidFill>
              <a:latin typeface="Arial" panose="020B0604020202020204" pitchFamily="34" charset="0"/>
              <a:cs typeface="Arial" panose="020B0604020202020204" pitchFamily="34" charset="0"/>
            </a:endParaRPr>
          </a:p>
          <a:p>
            <a:pPr eaLnBrk="1" fontAlgn="auto" hangingPunct="1">
              <a:spcAft>
                <a:spcPts val="0"/>
              </a:spcAft>
              <a:buFontTx/>
              <a:buChar char="-"/>
              <a:defRPr/>
            </a:pPr>
            <a:endParaRPr lang="nb-NO" altLang="nb-NO" sz="16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p:txBody>
      </p:sp>
      <p:pic>
        <p:nvPicPr>
          <p:cNvPr id="52228" name="Bilde 5">
            <a:extLst>
              <a:ext uri="{FF2B5EF4-FFF2-40B4-BE49-F238E27FC236}">
                <a16:creationId xmlns:a16="http://schemas.microsoft.com/office/drawing/2014/main" id="{D5530A6E-9938-EF6D-0FE1-33461AF8C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tel 5">
            <a:extLst>
              <a:ext uri="{FF2B5EF4-FFF2-40B4-BE49-F238E27FC236}">
                <a16:creationId xmlns:a16="http://schemas.microsoft.com/office/drawing/2014/main" id="{72318D18-DF21-71BF-A15A-C708C904D815}"/>
              </a:ext>
            </a:extLst>
          </p:cNvPr>
          <p:cNvSpPr>
            <a:spLocks noGrp="1" noChangeArrowheads="1"/>
          </p:cNvSpPr>
          <p:nvPr>
            <p:ph type="title"/>
          </p:nvPr>
        </p:nvSpPr>
        <p:spPr>
          <a:xfrm>
            <a:off x="457200" y="274638"/>
            <a:ext cx="8229600" cy="1470025"/>
          </a:xfrm>
        </p:spPr>
        <p:txBody>
          <a:bodyPr/>
          <a:lstStyle/>
          <a:p>
            <a:pPr eaLnBrk="1" hangingPunct="1"/>
            <a:r>
              <a:rPr lang="nb-NO" altLang="nb-NO">
                <a:latin typeface="Arial" panose="020B0604020202020204" pitchFamily="34" charset="0"/>
                <a:cs typeface="Arial" panose="020B0604020202020204" pitchFamily="34" charset="0"/>
              </a:rPr>
              <a:t>De nødvendige samtalene </a:t>
            </a:r>
          </a:p>
        </p:txBody>
      </p:sp>
      <p:sp>
        <p:nvSpPr>
          <p:cNvPr id="58371" name="Plassholder for innhold 6">
            <a:extLst>
              <a:ext uri="{FF2B5EF4-FFF2-40B4-BE49-F238E27FC236}">
                <a16:creationId xmlns:a16="http://schemas.microsoft.com/office/drawing/2014/main" id="{9175812F-2488-4B0F-A82E-A733A27AA604}"/>
              </a:ext>
            </a:extLst>
          </p:cNvPr>
          <p:cNvSpPr>
            <a:spLocks noGrp="1"/>
          </p:cNvSpPr>
          <p:nvPr>
            <p:ph idx="1"/>
          </p:nvPr>
        </p:nvSpPr>
        <p:spPr>
          <a:xfrm>
            <a:off x="457200" y="1876425"/>
            <a:ext cx="8229600" cy="3709988"/>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nb-NO" altLang="nb-NO" b="1" dirty="0">
                <a:solidFill>
                  <a:schemeClr val="tx1"/>
                </a:solidFill>
                <a:latin typeface="Arial" panose="020B0604020202020204" pitchFamily="34" charset="0"/>
                <a:cs typeface="Arial" panose="020B0604020202020204" pitchFamily="34" charset="0"/>
              </a:rPr>
              <a:t>Å alltid være «på» og være godtatt / likt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Igangsettere: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Hva gjør man på </a:t>
            </a:r>
            <a:r>
              <a:rPr lang="nb-NO" altLang="nb-NO" sz="1600" i="1" dirty="0" err="1">
                <a:solidFill>
                  <a:schemeClr val="tx1"/>
                </a:solidFill>
                <a:latin typeface="Arial" panose="020B0604020202020204" pitchFamily="34" charset="0"/>
                <a:cs typeface="Arial" panose="020B0604020202020204" pitchFamily="34" charset="0"/>
              </a:rPr>
              <a:t>Snachat</a:t>
            </a:r>
            <a:r>
              <a:rPr lang="nb-NO" altLang="nb-NO" sz="1600" i="1" dirty="0">
                <a:solidFill>
                  <a:schemeClr val="tx1"/>
                </a:solidFill>
                <a:latin typeface="Arial" panose="020B0604020202020204" pitchFamily="34" charset="0"/>
                <a:cs typeface="Arial" panose="020B0604020202020204" pitchFamily="34" charset="0"/>
              </a:rPr>
              <a:t> eller TikTok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Tenker du mye på hva de andre gjør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Føler du at du må være som de andre ?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Kan man være helt ærlig på nett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Mange legger ut bilder av seg selv. Legger du ut bilder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Hvordan får man oppmerksomhet og likes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Hva er egentlig en «like»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Har du fått stygge kommentarer ?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Hva føler du da ? Og hva gjør du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Kan man gjøre noe for å unngå kommentarer. Er det noe man kan slå av?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Må man alltid være i nærheten av mobilen  ?</a:t>
            </a:r>
          </a:p>
          <a:p>
            <a:pPr eaLnBrk="1" fontAlgn="auto" hangingPunct="1">
              <a:spcAft>
                <a:spcPts val="0"/>
              </a:spcAft>
              <a:defRPr/>
            </a:pPr>
            <a:endParaRPr lang="nb-NO" altLang="nb-NO" sz="1600" i="1" dirty="0">
              <a:solidFill>
                <a:schemeClr val="tx1"/>
              </a:solidFill>
              <a:latin typeface="Arial" panose="020B0604020202020204" pitchFamily="34" charset="0"/>
              <a:cs typeface="Arial" panose="020B0604020202020204" pitchFamily="34" charset="0"/>
            </a:endParaRPr>
          </a:p>
          <a:p>
            <a:pPr eaLnBrk="1" fontAlgn="auto" hangingPunct="1">
              <a:spcAft>
                <a:spcPts val="0"/>
              </a:spcAft>
              <a:buFontTx/>
              <a:buChar char="-"/>
              <a:defRPr/>
            </a:pPr>
            <a:endParaRPr lang="nb-NO" altLang="nb-NO" sz="16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p:txBody>
      </p:sp>
      <p:sp>
        <p:nvSpPr>
          <p:cNvPr id="2" name="Tankeboble: sky 1">
            <a:extLst>
              <a:ext uri="{FF2B5EF4-FFF2-40B4-BE49-F238E27FC236}">
                <a16:creationId xmlns:a16="http://schemas.microsoft.com/office/drawing/2014/main" id="{E00305BF-44DD-4D12-8EB8-827AE8C61174}"/>
              </a:ext>
            </a:extLst>
          </p:cNvPr>
          <p:cNvSpPr/>
          <p:nvPr/>
        </p:nvSpPr>
        <p:spPr>
          <a:xfrm>
            <a:off x="5907088" y="515938"/>
            <a:ext cx="2511425" cy="1631950"/>
          </a:xfrm>
          <a:prstGeom prst="cloudCallout">
            <a:avLst>
              <a:gd name="adj1" fmla="val 41336"/>
              <a:gd name="adj2" fmla="val 7028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nb-NO" dirty="0"/>
              <a:t>Vær nysgjerrig </a:t>
            </a:r>
          </a:p>
          <a:p>
            <a:pPr algn="ctr" eaLnBrk="1" fontAlgn="auto" hangingPunct="1">
              <a:spcBef>
                <a:spcPts val="0"/>
              </a:spcBef>
              <a:spcAft>
                <a:spcPts val="0"/>
              </a:spcAft>
              <a:defRPr/>
            </a:pPr>
            <a:r>
              <a:rPr lang="nb-NO" dirty="0"/>
              <a:t>Unngå kritikk </a:t>
            </a:r>
          </a:p>
        </p:txBody>
      </p:sp>
      <p:pic>
        <p:nvPicPr>
          <p:cNvPr id="54277" name="Bilde 5">
            <a:extLst>
              <a:ext uri="{FF2B5EF4-FFF2-40B4-BE49-F238E27FC236}">
                <a16:creationId xmlns:a16="http://schemas.microsoft.com/office/drawing/2014/main" id="{397594D8-520C-1C69-5DCD-1B0AACBF6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tel 5">
            <a:extLst>
              <a:ext uri="{FF2B5EF4-FFF2-40B4-BE49-F238E27FC236}">
                <a16:creationId xmlns:a16="http://schemas.microsoft.com/office/drawing/2014/main" id="{B7C9C076-048E-8A14-3AE2-D1207FCBC963}"/>
              </a:ext>
            </a:extLst>
          </p:cNvPr>
          <p:cNvSpPr>
            <a:spLocks noGrp="1" noChangeArrowheads="1"/>
          </p:cNvSpPr>
          <p:nvPr>
            <p:ph type="title"/>
          </p:nvPr>
        </p:nvSpPr>
        <p:spPr>
          <a:xfrm>
            <a:off x="457200" y="274638"/>
            <a:ext cx="8229600" cy="1470025"/>
          </a:xfrm>
        </p:spPr>
        <p:txBody>
          <a:bodyPr/>
          <a:lstStyle/>
          <a:p>
            <a:pPr eaLnBrk="1" hangingPunct="1"/>
            <a:r>
              <a:rPr lang="nb-NO" altLang="nb-NO">
                <a:latin typeface="Arial" panose="020B0604020202020204" pitchFamily="34" charset="0"/>
                <a:cs typeface="Arial" panose="020B0604020202020204" pitchFamily="34" charset="0"/>
              </a:rPr>
              <a:t>De nødvendige samtalene </a:t>
            </a:r>
          </a:p>
        </p:txBody>
      </p:sp>
      <p:sp>
        <p:nvSpPr>
          <p:cNvPr id="58371" name="Plassholder for innhold 6">
            <a:extLst>
              <a:ext uri="{FF2B5EF4-FFF2-40B4-BE49-F238E27FC236}">
                <a16:creationId xmlns:a16="http://schemas.microsoft.com/office/drawing/2014/main" id="{78E2731F-77D3-49FD-A955-F0183378E7E3}"/>
              </a:ext>
            </a:extLst>
          </p:cNvPr>
          <p:cNvSpPr>
            <a:spLocks noGrp="1"/>
          </p:cNvSpPr>
          <p:nvPr>
            <p:ph idx="1"/>
          </p:nvPr>
        </p:nvSpPr>
        <p:spPr>
          <a:xfrm>
            <a:off x="457200" y="1876425"/>
            <a:ext cx="8229600" cy="3709988"/>
          </a:xfrm>
        </p:spPr>
        <p:txBody>
          <a:bodyPr rtlCol="0">
            <a:normAutofit/>
          </a:bodyPr>
          <a:lstStyle/>
          <a:p>
            <a:pPr marL="0" indent="0" eaLnBrk="1" fontAlgn="auto" hangingPunct="1">
              <a:spcAft>
                <a:spcPts val="0"/>
              </a:spcAft>
              <a:buFont typeface="Arial" panose="020B0604020202020204" pitchFamily="34" charset="0"/>
              <a:buNone/>
              <a:defRPr/>
            </a:pPr>
            <a:r>
              <a:rPr lang="nb-NO" altLang="nb-NO" b="1" dirty="0">
                <a:solidFill>
                  <a:schemeClr val="tx1"/>
                </a:solidFill>
                <a:latin typeface="Arial" panose="020B0604020202020204" pitchFamily="34" charset="0"/>
                <a:cs typeface="Arial" panose="020B0604020202020204" pitchFamily="34" charset="0"/>
              </a:rPr>
              <a:t>Seksualisering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Igangsettere: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Er det vanlig å få kommentarer om kropp og utseende?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Har du blitt kalt noe du ikke liker?</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Er det forskjell på hvilke kommentarer gutter og jenter får og gir? </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Hvorfor brukes «homo» og «hore» som skjellsord?</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Hvordan oppleves det å få en slik kommentar?</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Hva kan du gjøre om en av vennene dine får ubehagelige kommentarer?</a:t>
            </a:r>
          </a:p>
          <a:p>
            <a:pPr eaLnBrk="1" fontAlgn="auto" hangingPunct="1">
              <a:spcAft>
                <a:spcPts val="0"/>
              </a:spcAft>
              <a:defRPr/>
            </a:pPr>
            <a:r>
              <a:rPr lang="nb-NO" altLang="nb-NO" sz="1600" i="1" dirty="0">
                <a:solidFill>
                  <a:schemeClr val="tx1"/>
                </a:solidFill>
                <a:latin typeface="Arial" panose="020B0604020202020204" pitchFamily="34" charset="0"/>
                <a:cs typeface="Arial" panose="020B0604020202020204" pitchFamily="34" charset="0"/>
              </a:rPr>
              <a:t>Er det vanskelig å si ifra?</a:t>
            </a:r>
          </a:p>
          <a:p>
            <a:pPr eaLnBrk="1" fontAlgn="auto" hangingPunct="1">
              <a:spcAft>
                <a:spcPts val="0"/>
              </a:spcAft>
              <a:buFontTx/>
              <a:buChar char="-"/>
              <a:defRPr/>
            </a:pPr>
            <a:endParaRPr lang="nb-NO" altLang="nb-NO" sz="16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p:txBody>
      </p:sp>
      <p:sp>
        <p:nvSpPr>
          <p:cNvPr id="2" name="Tankeboble: sky 1">
            <a:extLst>
              <a:ext uri="{FF2B5EF4-FFF2-40B4-BE49-F238E27FC236}">
                <a16:creationId xmlns:a16="http://schemas.microsoft.com/office/drawing/2014/main" id="{BCAE2A3D-7D32-4FBA-BE26-1DD21677228B}"/>
              </a:ext>
            </a:extLst>
          </p:cNvPr>
          <p:cNvSpPr/>
          <p:nvPr/>
        </p:nvSpPr>
        <p:spPr>
          <a:xfrm>
            <a:off x="5907088" y="515938"/>
            <a:ext cx="2511425" cy="1631950"/>
          </a:xfrm>
          <a:prstGeom prst="cloudCallout">
            <a:avLst>
              <a:gd name="adj1" fmla="val 41336"/>
              <a:gd name="adj2" fmla="val 7028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nb-NO" dirty="0"/>
              <a:t>Vær nysgjerrig </a:t>
            </a:r>
          </a:p>
          <a:p>
            <a:pPr algn="ctr" eaLnBrk="1" fontAlgn="auto" hangingPunct="1">
              <a:spcBef>
                <a:spcPts val="0"/>
              </a:spcBef>
              <a:spcAft>
                <a:spcPts val="0"/>
              </a:spcAft>
              <a:defRPr/>
            </a:pPr>
            <a:r>
              <a:rPr lang="nb-NO" dirty="0"/>
              <a:t>Unngå kritikk </a:t>
            </a:r>
          </a:p>
        </p:txBody>
      </p:sp>
      <p:pic>
        <p:nvPicPr>
          <p:cNvPr id="56325" name="Bilde 5">
            <a:extLst>
              <a:ext uri="{FF2B5EF4-FFF2-40B4-BE49-F238E27FC236}">
                <a16:creationId xmlns:a16="http://schemas.microsoft.com/office/drawing/2014/main" id="{F6E0FC82-8CB3-F8D2-6DA7-E186B54DA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tel 5">
            <a:extLst>
              <a:ext uri="{FF2B5EF4-FFF2-40B4-BE49-F238E27FC236}">
                <a16:creationId xmlns:a16="http://schemas.microsoft.com/office/drawing/2014/main" id="{23B87DC1-1C61-DFD9-17E6-FFABA1B120D4}"/>
              </a:ext>
            </a:extLst>
          </p:cNvPr>
          <p:cNvSpPr>
            <a:spLocks noGrp="1" noChangeArrowheads="1"/>
          </p:cNvSpPr>
          <p:nvPr>
            <p:ph type="title"/>
          </p:nvPr>
        </p:nvSpPr>
        <p:spPr>
          <a:xfrm>
            <a:off x="457200" y="274638"/>
            <a:ext cx="8229600" cy="1470025"/>
          </a:xfrm>
        </p:spPr>
        <p:txBody>
          <a:bodyPr/>
          <a:lstStyle/>
          <a:p>
            <a:pPr eaLnBrk="1" hangingPunct="1"/>
            <a:r>
              <a:rPr lang="nb-NO" altLang="nb-NO">
                <a:latin typeface="Arial" panose="020B0604020202020204" pitchFamily="34" charset="0"/>
                <a:cs typeface="Arial" panose="020B0604020202020204" pitchFamily="34" charset="0"/>
              </a:rPr>
              <a:t>De nødvendige samtalene </a:t>
            </a:r>
          </a:p>
        </p:txBody>
      </p:sp>
      <p:sp>
        <p:nvSpPr>
          <p:cNvPr id="58371" name="Plassholder for innhold 6">
            <a:extLst>
              <a:ext uri="{FF2B5EF4-FFF2-40B4-BE49-F238E27FC236}">
                <a16:creationId xmlns:a16="http://schemas.microsoft.com/office/drawing/2014/main" id="{67977F97-16BF-4F8A-B753-D2CD0F05D3FF}"/>
              </a:ext>
            </a:extLst>
          </p:cNvPr>
          <p:cNvSpPr>
            <a:spLocks noGrp="1"/>
          </p:cNvSpPr>
          <p:nvPr>
            <p:ph idx="1"/>
          </p:nvPr>
        </p:nvSpPr>
        <p:spPr>
          <a:xfrm>
            <a:off x="457200" y="1876425"/>
            <a:ext cx="7323138" cy="4008438"/>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nb-NO" altLang="nb-NO" b="1" dirty="0">
                <a:solidFill>
                  <a:schemeClr val="tx1"/>
                </a:solidFill>
                <a:latin typeface="Arial" panose="020B0604020202020204" pitchFamily="34" charset="0"/>
                <a:cs typeface="Arial" panose="020B0604020202020204" pitchFamily="34" charset="0"/>
              </a:rPr>
              <a:t>Porno</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Igangsettere: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i din alder er det mange som har sett porno. Vet du om vennene dine har sett porno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Tror du vennene dine føler at de lærer noe av å se på porno ?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Hva kan være bra og dårlig med det ?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Er det lett å se forskjell på hva som er virkelig og hva som er skuespill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Hvordan er mennene og kvinnene i pornoen ? Hvem bestemmer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Er det forskjell på hvordan de er mot hverandre i porno og hvordan kjærester er mot hverandre?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Tror du noen føler seg presset til å prøve eller bli med på det de har sett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Snakker menneskene i pornoen om hva de liker og spør hva den andre har lyst til ?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Er det noen du kan snakke med hvis det er noe du lurer på ?</a:t>
            </a:r>
          </a:p>
          <a:p>
            <a:pPr eaLnBrk="1" fontAlgn="auto" hangingPunct="1">
              <a:spcAft>
                <a:spcPts val="0"/>
              </a:spcAft>
              <a:defRPr/>
            </a:pPr>
            <a:endParaRPr lang="nb-NO" altLang="nb-NO" sz="1600" dirty="0">
              <a:solidFill>
                <a:schemeClr val="tx1"/>
              </a:solidFill>
              <a:latin typeface="Arial" panose="020B0604020202020204" pitchFamily="34" charset="0"/>
              <a:cs typeface="Arial" panose="020B0604020202020204" pitchFamily="34" charset="0"/>
            </a:endParaRPr>
          </a:p>
        </p:txBody>
      </p:sp>
      <p:sp>
        <p:nvSpPr>
          <p:cNvPr id="2" name="Tankeboble: sky 1">
            <a:extLst>
              <a:ext uri="{FF2B5EF4-FFF2-40B4-BE49-F238E27FC236}">
                <a16:creationId xmlns:a16="http://schemas.microsoft.com/office/drawing/2014/main" id="{4EC1747B-F378-48DA-8A40-5AF1277EECB9}"/>
              </a:ext>
            </a:extLst>
          </p:cNvPr>
          <p:cNvSpPr/>
          <p:nvPr/>
        </p:nvSpPr>
        <p:spPr>
          <a:xfrm>
            <a:off x="5907088" y="515938"/>
            <a:ext cx="2511425" cy="1631950"/>
          </a:xfrm>
          <a:prstGeom prst="cloudCallout">
            <a:avLst>
              <a:gd name="adj1" fmla="val 41336"/>
              <a:gd name="adj2" fmla="val 7028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nb-NO" dirty="0"/>
              <a:t>Vær nysgjerrig </a:t>
            </a:r>
          </a:p>
          <a:p>
            <a:pPr algn="ctr" eaLnBrk="1" fontAlgn="auto" hangingPunct="1">
              <a:spcBef>
                <a:spcPts val="0"/>
              </a:spcBef>
              <a:spcAft>
                <a:spcPts val="0"/>
              </a:spcAft>
              <a:defRPr/>
            </a:pPr>
            <a:r>
              <a:rPr lang="nb-NO" dirty="0"/>
              <a:t>Unngå kritikk </a:t>
            </a:r>
          </a:p>
        </p:txBody>
      </p:sp>
      <p:pic>
        <p:nvPicPr>
          <p:cNvPr id="58373" name="Bilde 5">
            <a:extLst>
              <a:ext uri="{FF2B5EF4-FFF2-40B4-BE49-F238E27FC236}">
                <a16:creationId xmlns:a16="http://schemas.microsoft.com/office/drawing/2014/main" id="{C44ADA45-9BE4-67FD-102F-B6F45A113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tel 5">
            <a:extLst>
              <a:ext uri="{FF2B5EF4-FFF2-40B4-BE49-F238E27FC236}">
                <a16:creationId xmlns:a16="http://schemas.microsoft.com/office/drawing/2014/main" id="{CA60A1D4-3BB5-FD2B-0CAD-F04C59309747}"/>
              </a:ext>
            </a:extLst>
          </p:cNvPr>
          <p:cNvSpPr>
            <a:spLocks noGrp="1" noChangeArrowheads="1"/>
          </p:cNvSpPr>
          <p:nvPr>
            <p:ph type="title"/>
          </p:nvPr>
        </p:nvSpPr>
        <p:spPr>
          <a:xfrm>
            <a:off x="457200" y="274638"/>
            <a:ext cx="8229600" cy="1470025"/>
          </a:xfrm>
        </p:spPr>
        <p:txBody>
          <a:bodyPr/>
          <a:lstStyle/>
          <a:p>
            <a:pPr eaLnBrk="1" hangingPunct="1"/>
            <a:r>
              <a:rPr lang="nb-NO" altLang="nb-NO">
                <a:latin typeface="Arial" panose="020B0604020202020204" pitchFamily="34" charset="0"/>
                <a:cs typeface="Arial" panose="020B0604020202020204" pitchFamily="34" charset="0"/>
              </a:rPr>
              <a:t>De nødvendige samtalene </a:t>
            </a:r>
          </a:p>
        </p:txBody>
      </p:sp>
      <p:sp>
        <p:nvSpPr>
          <p:cNvPr id="58371" name="Plassholder for innhold 6">
            <a:extLst>
              <a:ext uri="{FF2B5EF4-FFF2-40B4-BE49-F238E27FC236}">
                <a16:creationId xmlns:a16="http://schemas.microsoft.com/office/drawing/2014/main" id="{D6B48204-96AB-4885-A018-F55DE161B458}"/>
              </a:ext>
            </a:extLst>
          </p:cNvPr>
          <p:cNvSpPr>
            <a:spLocks noGrp="1"/>
          </p:cNvSpPr>
          <p:nvPr>
            <p:ph idx="1"/>
          </p:nvPr>
        </p:nvSpPr>
        <p:spPr>
          <a:xfrm>
            <a:off x="504825" y="1370013"/>
            <a:ext cx="7219950" cy="3709987"/>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nb-NO" altLang="nb-NO" b="1" dirty="0">
                <a:solidFill>
                  <a:schemeClr val="tx1"/>
                </a:solidFill>
                <a:latin typeface="Arial" panose="020B0604020202020204" pitchFamily="34" charset="0"/>
                <a:cs typeface="Arial" panose="020B0604020202020204" pitchFamily="34" charset="0"/>
              </a:rPr>
              <a:t>Nettet som verktøy til overgrep (</a:t>
            </a:r>
            <a:r>
              <a:rPr lang="nb-NO" altLang="nb-NO" b="1" dirty="0" err="1">
                <a:solidFill>
                  <a:schemeClr val="tx1"/>
                </a:solidFill>
                <a:latin typeface="Arial" panose="020B0604020202020204" pitchFamily="34" charset="0"/>
                <a:cs typeface="Arial" panose="020B0604020202020204" pitchFamily="34" charset="0"/>
              </a:rPr>
              <a:t>grooming</a:t>
            </a:r>
            <a:r>
              <a:rPr lang="nb-NO" altLang="nb-NO" b="1"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Igangsettere: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Hvem har du kontakt med når du spiller eller chatter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Er det noen av dem du ikke kjenner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Har du opplevd at noen du ikke kjenner vil følge deg på </a:t>
            </a:r>
            <a:r>
              <a:rPr lang="nb-NO" altLang="nb-NO" sz="1600" dirty="0" err="1">
                <a:solidFill>
                  <a:schemeClr val="tx1"/>
                </a:solidFill>
                <a:latin typeface="Arial" panose="020B0604020202020204" pitchFamily="34" charset="0"/>
                <a:cs typeface="Arial" panose="020B0604020202020204" pitchFamily="34" charset="0"/>
              </a:rPr>
              <a:t>Insta</a:t>
            </a:r>
            <a:r>
              <a:rPr lang="nb-NO" altLang="nb-NO" sz="1600" dirty="0">
                <a:solidFill>
                  <a:schemeClr val="tx1"/>
                </a:solidFill>
                <a:latin typeface="Arial" panose="020B0604020202020204" pitchFamily="34" charset="0"/>
                <a:cs typeface="Arial" panose="020B0604020202020204" pitchFamily="34" charset="0"/>
              </a:rPr>
              <a:t> eller Snap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Har du fått spørsmål du ikke hadde lyst å svare på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Er det vanskelig å blokke noen du har blitt kjent med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Er det lett å si nei hvis noen maser på nett. Om bilder </a:t>
            </a:r>
            <a:r>
              <a:rPr lang="nb-NO" altLang="nb-NO" sz="1600" dirty="0" err="1">
                <a:solidFill>
                  <a:schemeClr val="tx1"/>
                </a:solidFill>
                <a:latin typeface="Arial" panose="020B0604020202020204" pitchFamily="34" charset="0"/>
                <a:cs typeface="Arial" panose="020B0604020202020204" pitchFamily="34" charset="0"/>
              </a:rPr>
              <a:t>f.eks</a:t>
            </a:r>
            <a:r>
              <a:rPr lang="nb-NO" altLang="nb-NO" sz="1600" dirty="0">
                <a:solidFill>
                  <a:schemeClr val="tx1"/>
                </a:solidFill>
                <a:latin typeface="Arial" panose="020B0604020202020204" pitchFamily="34" charset="0"/>
                <a:cs typeface="Arial" panose="020B0604020202020204" pitchFamily="34" charset="0"/>
              </a:rPr>
              <a:t>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Hva kan man  gjøre hvis noen man ikke kjenner tar kontakt på nettet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Hva kan man gjøre hvis noen sier eller spør om noe man ikke har lyst til ?</a:t>
            </a:r>
          </a:p>
          <a:p>
            <a:pPr eaLnBrk="1" fontAlgn="auto" hangingPunct="1">
              <a:spcAft>
                <a:spcPts val="0"/>
              </a:spcAft>
              <a:defRPr/>
            </a:pPr>
            <a:r>
              <a:rPr lang="nb-NO" altLang="nb-NO" sz="1600" dirty="0">
                <a:solidFill>
                  <a:schemeClr val="tx1"/>
                </a:solidFill>
                <a:latin typeface="Arial" panose="020B0604020202020204" pitchFamily="34" charset="0"/>
                <a:cs typeface="Arial" panose="020B0604020202020204" pitchFamily="34" charset="0"/>
              </a:rPr>
              <a:t>Hvem kan du snakke med hvis noen maser om noe du ikke vil på nettet ?</a:t>
            </a:r>
          </a:p>
        </p:txBody>
      </p:sp>
      <p:sp>
        <p:nvSpPr>
          <p:cNvPr id="2" name="Tankeboble: sky 1">
            <a:extLst>
              <a:ext uri="{FF2B5EF4-FFF2-40B4-BE49-F238E27FC236}">
                <a16:creationId xmlns:a16="http://schemas.microsoft.com/office/drawing/2014/main" id="{659CD149-467E-4066-B30A-4A442AE6B64D}"/>
              </a:ext>
            </a:extLst>
          </p:cNvPr>
          <p:cNvSpPr/>
          <p:nvPr/>
        </p:nvSpPr>
        <p:spPr>
          <a:xfrm>
            <a:off x="5907088" y="515938"/>
            <a:ext cx="2511425" cy="1631950"/>
          </a:xfrm>
          <a:prstGeom prst="cloudCallout">
            <a:avLst>
              <a:gd name="adj1" fmla="val 41336"/>
              <a:gd name="adj2" fmla="val 7028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nb-NO" dirty="0"/>
              <a:t>Vær nysgjerrig </a:t>
            </a:r>
          </a:p>
          <a:p>
            <a:pPr algn="ctr" eaLnBrk="1" fontAlgn="auto" hangingPunct="1">
              <a:spcBef>
                <a:spcPts val="0"/>
              </a:spcBef>
              <a:spcAft>
                <a:spcPts val="0"/>
              </a:spcAft>
              <a:defRPr/>
            </a:pPr>
            <a:r>
              <a:rPr lang="nb-NO" dirty="0"/>
              <a:t>Unngå kritikk </a:t>
            </a:r>
          </a:p>
        </p:txBody>
      </p:sp>
      <p:pic>
        <p:nvPicPr>
          <p:cNvPr id="60421" name="Bilde 5">
            <a:extLst>
              <a:ext uri="{FF2B5EF4-FFF2-40B4-BE49-F238E27FC236}">
                <a16:creationId xmlns:a16="http://schemas.microsoft.com/office/drawing/2014/main" id="{DC77F306-5468-8148-F5F6-6C63AD88A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tel 5">
            <a:extLst>
              <a:ext uri="{FF2B5EF4-FFF2-40B4-BE49-F238E27FC236}">
                <a16:creationId xmlns:a16="http://schemas.microsoft.com/office/drawing/2014/main" id="{7D647D18-BE28-1D56-C2D5-2B4B9DE43B68}"/>
              </a:ext>
            </a:extLst>
          </p:cNvPr>
          <p:cNvSpPr>
            <a:spLocks noGrp="1" noChangeArrowheads="1"/>
          </p:cNvSpPr>
          <p:nvPr>
            <p:ph type="title"/>
          </p:nvPr>
        </p:nvSpPr>
        <p:spPr>
          <a:xfrm>
            <a:off x="457200" y="274638"/>
            <a:ext cx="8229600" cy="1470025"/>
          </a:xfrm>
        </p:spPr>
        <p:txBody>
          <a:bodyPr/>
          <a:lstStyle/>
          <a:p>
            <a:pPr eaLnBrk="1" hangingPunct="1"/>
            <a:r>
              <a:rPr lang="nb-NO" altLang="nb-NO">
                <a:latin typeface="Arial" panose="020B0604020202020204" pitchFamily="34" charset="0"/>
                <a:cs typeface="Arial" panose="020B0604020202020204" pitchFamily="34" charset="0"/>
              </a:rPr>
              <a:t>Et forslag til samtale </a:t>
            </a:r>
          </a:p>
        </p:txBody>
      </p:sp>
      <p:sp>
        <p:nvSpPr>
          <p:cNvPr id="58371" name="Plassholder for innhold 6">
            <a:extLst>
              <a:ext uri="{FF2B5EF4-FFF2-40B4-BE49-F238E27FC236}">
                <a16:creationId xmlns:a16="http://schemas.microsoft.com/office/drawing/2014/main" id="{1C5F5864-FE16-4C6B-91E5-6BFBE5CD4E60}"/>
              </a:ext>
            </a:extLst>
          </p:cNvPr>
          <p:cNvSpPr>
            <a:spLocks noGrp="1"/>
          </p:cNvSpPr>
          <p:nvPr>
            <p:ph idx="1"/>
          </p:nvPr>
        </p:nvSpPr>
        <p:spPr>
          <a:xfrm>
            <a:off x="457200" y="1876425"/>
            <a:ext cx="6596063" cy="3906838"/>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nb-NO" altLang="nb-NO" b="1" dirty="0">
                <a:solidFill>
                  <a:schemeClr val="tx1"/>
                </a:solidFill>
                <a:latin typeface="Arial" panose="020B0604020202020204" pitchFamily="34" charset="0"/>
                <a:cs typeface="Arial" panose="020B0604020202020204" pitchFamily="34" charset="0"/>
              </a:rPr>
              <a:t>Barn og foreldre i klassen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1600" b="1" dirty="0">
                <a:solidFill>
                  <a:schemeClr val="tx1"/>
                </a:solidFill>
                <a:latin typeface="Arial" panose="020B0604020202020204" pitchFamily="34" charset="0"/>
                <a:cs typeface="Arial" panose="020B0604020202020204" pitchFamily="34" charset="0"/>
              </a:rPr>
              <a:t>Lytt og lær </a:t>
            </a: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Barna sitter i ring – foreldre rundt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Få gjerne hjelp av en ekstern (lærer?) til å lede samtalen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Kun indre ring (barna) har talerett: snakk om hva som er bra med internett</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Ytre ring (foreldrene) lytter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Barn og forelde bytter plass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Indre ring (foreldrene) snakker om hva som bekymrer dem med barnas nettbruk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Ytre ring (barna) lytter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Bytter plass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Barna snakker om hvordan foreldrenes bekymringer kan dempes (hva de selv kan bidra med og hva de synes foreldrene burde gjøre)  </a:t>
            </a: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Foreldrene lytter </a:t>
            </a:r>
          </a:p>
          <a:p>
            <a:pPr eaLnBrk="1" fontAlgn="auto" hangingPunct="1">
              <a:spcAft>
                <a:spcPts val="0"/>
              </a:spcAft>
              <a:buFont typeface="Arial" panose="020B0604020202020204" pitchFamily="34" charset="0"/>
              <a:buAutoNum type="arabicPeriod"/>
              <a:defRPr/>
            </a:pPr>
            <a:r>
              <a:rPr lang="nb-NO" altLang="nb-NO" sz="1600" dirty="0" err="1">
                <a:solidFill>
                  <a:schemeClr val="tx1"/>
                </a:solidFill>
                <a:latin typeface="Arial" panose="020B0604020202020204" pitchFamily="34" charset="0"/>
                <a:cs typeface="Arial" panose="020B0604020202020204" pitchFamily="34" charset="0"/>
              </a:rPr>
              <a:t>Osv</a:t>
            </a:r>
            <a:endParaRPr lang="nb-NO" altLang="nb-NO" sz="1600" dirty="0">
              <a:solidFill>
                <a:schemeClr val="tx1"/>
              </a:solidFill>
              <a:latin typeface="Arial" panose="020B0604020202020204" pitchFamily="34" charset="0"/>
              <a:cs typeface="Arial" panose="020B0604020202020204" pitchFamily="34" charset="0"/>
            </a:endParaRPr>
          </a:p>
          <a:p>
            <a:pPr eaLnBrk="1" fontAlgn="auto" hangingPunct="1">
              <a:spcAft>
                <a:spcPts val="0"/>
              </a:spcAft>
              <a:buFont typeface="Arial" panose="020B0604020202020204" pitchFamily="34" charset="0"/>
              <a:buAutoNum type="arabicPeriod"/>
              <a:defRPr/>
            </a:pPr>
            <a:r>
              <a:rPr lang="nb-NO" altLang="nb-NO" sz="1600" dirty="0">
                <a:solidFill>
                  <a:schemeClr val="tx1"/>
                </a:solidFill>
                <a:latin typeface="Arial" panose="020B0604020202020204" pitchFamily="34" charset="0"/>
                <a:cs typeface="Arial" panose="020B0604020202020204" pitchFamily="34" charset="0"/>
              </a:rPr>
              <a:t>Avslutning: foreldrene takker barna for gode råd </a:t>
            </a:r>
          </a:p>
          <a:p>
            <a:pPr marL="0" indent="0" eaLnBrk="1" fontAlgn="auto" hangingPunct="1">
              <a:spcAft>
                <a:spcPts val="0"/>
              </a:spcAft>
              <a:buFont typeface="Arial" panose="020B0604020202020204" pitchFamily="34" charset="0"/>
              <a:buNone/>
              <a:defRPr/>
            </a:pPr>
            <a:endParaRPr lang="nb-NO" altLang="nb-NO" sz="16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nb-NO" altLang="nb-NO" sz="16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nb-NO" altLang="nb-NO" sz="1600" b="1" dirty="0">
              <a:solidFill>
                <a:schemeClr val="tx1"/>
              </a:solidFill>
              <a:latin typeface="Arial" panose="020B0604020202020204" pitchFamily="34" charset="0"/>
              <a:cs typeface="Arial" panose="020B0604020202020204" pitchFamily="34" charset="0"/>
            </a:endParaRPr>
          </a:p>
        </p:txBody>
      </p:sp>
      <p:sp>
        <p:nvSpPr>
          <p:cNvPr id="2" name="Tankeboble: sky 1">
            <a:extLst>
              <a:ext uri="{FF2B5EF4-FFF2-40B4-BE49-F238E27FC236}">
                <a16:creationId xmlns:a16="http://schemas.microsoft.com/office/drawing/2014/main" id="{0AFAE991-6A46-4A02-B61E-3F28D5BC7B91}"/>
              </a:ext>
            </a:extLst>
          </p:cNvPr>
          <p:cNvSpPr/>
          <p:nvPr/>
        </p:nvSpPr>
        <p:spPr>
          <a:xfrm>
            <a:off x="5907088" y="515938"/>
            <a:ext cx="2511425" cy="1631950"/>
          </a:xfrm>
          <a:prstGeom prst="cloudCallout">
            <a:avLst>
              <a:gd name="adj1" fmla="val 41336"/>
              <a:gd name="adj2" fmla="val 7028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nb-NO" dirty="0"/>
              <a:t>Vær nysgjerrig </a:t>
            </a:r>
          </a:p>
          <a:p>
            <a:pPr algn="ctr" eaLnBrk="1" fontAlgn="auto" hangingPunct="1">
              <a:spcBef>
                <a:spcPts val="0"/>
              </a:spcBef>
              <a:spcAft>
                <a:spcPts val="0"/>
              </a:spcAft>
              <a:defRPr/>
            </a:pPr>
            <a:r>
              <a:rPr lang="nb-NO" dirty="0"/>
              <a:t>Unngå kritikk </a:t>
            </a:r>
          </a:p>
        </p:txBody>
      </p:sp>
      <p:pic>
        <p:nvPicPr>
          <p:cNvPr id="62469" name="Bilde 5">
            <a:extLst>
              <a:ext uri="{FF2B5EF4-FFF2-40B4-BE49-F238E27FC236}">
                <a16:creationId xmlns:a16="http://schemas.microsoft.com/office/drawing/2014/main" id="{0A74D36E-84CA-1274-9948-11A149988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AE82D44-286F-009B-DF55-3C4F01902C0E}"/>
              </a:ext>
            </a:extLst>
          </p:cNvPr>
          <p:cNvSpPr>
            <a:spLocks noGrp="1" noChangeArrowheads="1"/>
          </p:cNvSpPr>
          <p:nvPr>
            <p:ph type="ctrTitle"/>
          </p:nvPr>
        </p:nvSpPr>
        <p:spPr>
          <a:xfrm>
            <a:off x="556419" y="230656"/>
            <a:ext cx="8031162" cy="978366"/>
          </a:xfrm>
        </p:spPr>
        <p:txBody>
          <a:bodyPr/>
          <a:lstStyle/>
          <a:p>
            <a:pPr eaLnBrk="1" hangingPunct="1"/>
            <a:r>
              <a:rPr lang="nb-NO" altLang="nb-NO" sz="3600" dirty="0">
                <a:latin typeface="Avenir Next Medium" panose="020B0503020202020204" pitchFamily="34" charset="0"/>
                <a:ea typeface="ＭＳ Ｐゴシック" panose="020B0600070205080204" pitchFamily="34" charset="-128"/>
                <a:cs typeface="Avenir Next Medium" panose="020B0503020202020204" pitchFamily="34" charset="0"/>
                <a:sym typeface="Avenir Next Medium" panose="020B0503020202020204" pitchFamily="34" charset="0"/>
              </a:rPr>
              <a:t>Medietilsynets 10 kjappe råd til foreldre</a:t>
            </a:r>
            <a:endParaRPr lang="nb-NO" altLang="nb-NO" sz="36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Undertittel 1">
            <a:extLst>
              <a:ext uri="{FF2B5EF4-FFF2-40B4-BE49-F238E27FC236}">
                <a16:creationId xmlns:a16="http://schemas.microsoft.com/office/drawing/2014/main" id="{BA71808D-4668-4C6F-8C15-46FD73505FF9}"/>
              </a:ext>
            </a:extLst>
          </p:cNvPr>
          <p:cNvSpPr>
            <a:spLocks noGrp="1"/>
          </p:cNvSpPr>
          <p:nvPr>
            <p:ph type="subTitle" idx="1"/>
          </p:nvPr>
        </p:nvSpPr>
        <p:spPr>
          <a:xfrm flipV="1">
            <a:off x="2079625" y="6057899"/>
            <a:ext cx="2492375" cy="208429"/>
          </a:xfrm>
        </p:spPr>
        <p:txBody>
          <a:bodyPr rtlCol="0">
            <a:normAutofit fontScale="62500" lnSpcReduction="20000"/>
          </a:bodyPr>
          <a:lstStyle/>
          <a:p>
            <a:pPr eaLnBrk="1" fontAlgn="auto" hangingPunct="1">
              <a:spcAft>
                <a:spcPts val="0"/>
              </a:spcAft>
              <a:defRPr/>
            </a:pPr>
            <a:endParaRPr lang="nb-NO" sz="1600" dirty="0"/>
          </a:p>
        </p:txBody>
      </p:sp>
      <p:pic>
        <p:nvPicPr>
          <p:cNvPr id="64516" name="Bilde 5">
            <a:extLst>
              <a:ext uri="{FF2B5EF4-FFF2-40B4-BE49-F238E27FC236}">
                <a16:creationId xmlns:a16="http://schemas.microsoft.com/office/drawing/2014/main" id="{BD5122B9-90EC-6EDD-640F-BB23FAC72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F1805A29-B28D-407D-A2E0-BD31D8CB7375}"/>
              </a:ext>
            </a:extLst>
          </p:cNvPr>
          <p:cNvSpPr/>
          <p:nvPr/>
        </p:nvSpPr>
        <p:spPr>
          <a:xfrm>
            <a:off x="887506" y="1359097"/>
            <a:ext cx="7481794" cy="4708981"/>
          </a:xfrm>
          <a:prstGeom prst="rect">
            <a:avLst/>
          </a:prstGeom>
        </p:spPr>
        <p:txBody>
          <a:bodyPr wrap="square">
            <a:spAutoFit/>
          </a:bodyPr>
          <a:lstStyle/>
          <a:p>
            <a:pPr marL="342900" indent="-342900">
              <a:buFont typeface="Arial" panose="020B0604020202020204" pitchFamily="34" charset="0"/>
              <a:buChar char="•"/>
              <a:defRPr/>
            </a:pPr>
            <a:r>
              <a:rPr lang="nb-NO" sz="2000" dirty="0">
                <a:latin typeface="Arial" panose="020B0604020202020204" pitchFamily="34" charset="0"/>
                <a:cs typeface="Arial" panose="020B0604020202020204" pitchFamily="34" charset="0"/>
              </a:rPr>
              <a:t>Interesser deg for barnets nettbruk; snakk sammen og involver deg </a:t>
            </a:r>
          </a:p>
          <a:p>
            <a:pPr>
              <a:defRPr/>
            </a:pPr>
            <a:endParaRPr lang="nb-NO"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nb-NO" sz="2000" dirty="0">
                <a:latin typeface="Arial" panose="020B0604020202020204" pitchFamily="34" charset="0"/>
                <a:cs typeface="Arial" panose="020B0604020202020204" pitchFamily="34" charset="0"/>
              </a:rPr>
              <a:t>Husk at barnet bruker digitale medier av samme grunn som deg: søke informasjon, lese nyheter. Bli underholdt, spille, slappe av og være i kontakt med venner </a:t>
            </a:r>
          </a:p>
          <a:p>
            <a:pPr>
              <a:defRPr/>
            </a:pPr>
            <a:endParaRPr lang="nb-NO"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nb-NO" sz="2000" dirty="0">
                <a:latin typeface="Arial" panose="020B0604020202020204" pitchFamily="34" charset="0"/>
                <a:cs typeface="Arial" panose="020B0604020202020204" pitchFamily="34" charset="0"/>
              </a:rPr>
              <a:t>Anerkjenn at digitale og sosiale medier er en viktig del av barnets sosiale liv og tilgang til fellesskapet </a:t>
            </a:r>
          </a:p>
          <a:p>
            <a:pPr>
              <a:defRPr/>
            </a:pPr>
            <a:endParaRPr lang="nb-NO"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nb-NO" sz="2000" dirty="0">
                <a:latin typeface="Arial" panose="020B0604020202020204" pitchFamily="34" charset="0"/>
                <a:cs typeface="Arial" panose="020B0604020202020204" pitchFamily="34" charset="0"/>
              </a:rPr>
              <a:t>Vurder om det er lurt med mediefrie soner eller tidsbegrensninger for bruk </a:t>
            </a:r>
          </a:p>
          <a:p>
            <a:pPr>
              <a:defRPr/>
            </a:pPr>
            <a:endParaRPr lang="nb-NO"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nb-NO" sz="2000" dirty="0">
                <a:latin typeface="Arial" panose="020B0604020202020204" pitchFamily="34" charset="0"/>
                <a:cs typeface="Arial" panose="020B0604020202020204" pitchFamily="34" charset="0"/>
              </a:rPr>
              <a:t>Vær selv en god rollemodell når det gjelder tidsbruk og det å være til stede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3AF2FB-598A-47E8-AF2B-558062FFF3D8}"/>
              </a:ext>
            </a:extLst>
          </p:cNvPr>
          <p:cNvSpPr>
            <a:spLocks noGrp="1"/>
          </p:cNvSpPr>
          <p:nvPr>
            <p:ph type="title"/>
          </p:nvPr>
        </p:nvSpPr>
        <p:spPr>
          <a:xfrm>
            <a:off x="628650" y="365125"/>
            <a:ext cx="7886700" cy="213099"/>
          </a:xfrm>
        </p:spPr>
        <p:txBody>
          <a:bodyPr/>
          <a:lstStyle/>
          <a:p>
            <a:r>
              <a:rPr lang="nb-NO" sz="2000" dirty="0">
                <a:latin typeface="Arial" panose="020B0604020202020204" pitchFamily="34" charset="0"/>
                <a:cs typeface="Arial" panose="020B0604020202020204" pitchFamily="34" charset="0"/>
              </a:rPr>
              <a:t>                                                            …..råd fortsettelse….</a:t>
            </a:r>
          </a:p>
        </p:txBody>
      </p:sp>
      <p:sp>
        <p:nvSpPr>
          <p:cNvPr id="3" name="Plassholder for innhold 2">
            <a:extLst>
              <a:ext uri="{FF2B5EF4-FFF2-40B4-BE49-F238E27FC236}">
                <a16:creationId xmlns:a16="http://schemas.microsoft.com/office/drawing/2014/main" id="{289C4F9C-EB82-4D4E-81B6-D64CBDFE863A}"/>
              </a:ext>
            </a:extLst>
          </p:cNvPr>
          <p:cNvSpPr>
            <a:spLocks noGrp="1"/>
          </p:cNvSpPr>
          <p:nvPr>
            <p:ph idx="1"/>
          </p:nvPr>
        </p:nvSpPr>
        <p:spPr>
          <a:xfrm>
            <a:off x="628650" y="914400"/>
            <a:ext cx="7886700" cy="4787153"/>
          </a:xfrm>
        </p:spPr>
        <p:txBody>
          <a:bodyPr/>
          <a:lstStyle/>
          <a:p>
            <a:r>
              <a:rPr lang="nb-NO" altLang="nb-NO" sz="2000" dirty="0">
                <a:latin typeface="Arial" panose="020B0604020202020204" pitchFamily="34" charset="0"/>
                <a:cs typeface="Arial" panose="020B0604020202020204" pitchFamily="34" charset="0"/>
              </a:rPr>
              <a:t>Lær barnet gode vaner på nett; som å snakke og oppføre seg pent, ikke dele privat informasjon, si ifra til en voksen man stoler på om uønskede hendelser og blokkere noen som er ubehagelige eller truende </a:t>
            </a:r>
          </a:p>
          <a:p>
            <a:endParaRPr lang="nb-NO" altLang="nb-NO" sz="2000" dirty="0">
              <a:latin typeface="Arial" panose="020B0604020202020204" pitchFamily="34" charset="0"/>
              <a:cs typeface="Arial" panose="020B0604020202020204" pitchFamily="34" charset="0"/>
            </a:endParaRPr>
          </a:p>
          <a:p>
            <a:r>
              <a:rPr lang="nb-NO" altLang="nb-NO" sz="2000" dirty="0">
                <a:latin typeface="Arial" panose="020B0604020202020204" pitchFamily="34" charset="0"/>
                <a:cs typeface="Arial" panose="020B0604020202020204" pitchFamily="34" charset="0"/>
              </a:rPr>
              <a:t>Hjelp barnet med å løse konflikter på nett </a:t>
            </a:r>
          </a:p>
          <a:p>
            <a:endParaRPr lang="nb-NO" altLang="nb-NO" sz="2000" dirty="0">
              <a:latin typeface="Arial" panose="020B0604020202020204" pitchFamily="34" charset="0"/>
              <a:cs typeface="Arial" panose="020B0604020202020204" pitchFamily="34" charset="0"/>
            </a:endParaRPr>
          </a:p>
          <a:p>
            <a:r>
              <a:rPr lang="nb-NO" altLang="nb-NO" sz="2000" dirty="0">
                <a:latin typeface="Arial" panose="020B0604020202020204" pitchFamily="34" charset="0"/>
                <a:cs typeface="Arial" panose="020B0604020202020204" pitchFamily="34" charset="0"/>
              </a:rPr>
              <a:t>Gjør deg kjent med sosiale medier, spill og andre digitale tjenester som barnet ditt ønsker å bruke </a:t>
            </a:r>
          </a:p>
          <a:p>
            <a:endParaRPr lang="nb-NO" altLang="nb-NO" sz="2000" dirty="0">
              <a:latin typeface="Arial" panose="020B0604020202020204" pitchFamily="34" charset="0"/>
              <a:cs typeface="Arial" panose="020B0604020202020204" pitchFamily="34" charset="0"/>
            </a:endParaRPr>
          </a:p>
          <a:p>
            <a:r>
              <a:rPr lang="nb-NO" altLang="nb-NO" sz="2000" dirty="0">
                <a:latin typeface="Arial" panose="020B0604020202020204" pitchFamily="34" charset="0"/>
                <a:cs typeface="Arial" panose="020B0604020202020204" pitchFamily="34" charset="0"/>
              </a:rPr>
              <a:t>Hjelp barnet  med personverninnstillingene på sosiale medier </a:t>
            </a:r>
          </a:p>
          <a:p>
            <a:endParaRPr lang="nb-NO" altLang="nb-NO" sz="2000" dirty="0">
              <a:latin typeface="Arial" panose="020B0604020202020204" pitchFamily="34" charset="0"/>
              <a:cs typeface="Arial" panose="020B0604020202020204" pitchFamily="34" charset="0"/>
            </a:endParaRPr>
          </a:p>
          <a:p>
            <a:r>
              <a:rPr lang="nb-NO" altLang="nb-NO" sz="2000" dirty="0">
                <a:latin typeface="Arial" panose="020B0604020202020204" pitchFamily="34" charset="0"/>
                <a:cs typeface="Arial" panose="020B0604020202020204" pitchFamily="34" charset="0"/>
              </a:rPr>
              <a:t>Lag regler om kjøp av apper og kjøp i apper  </a:t>
            </a:r>
          </a:p>
          <a:p>
            <a:endParaRPr lang="nb-NO" dirty="0"/>
          </a:p>
        </p:txBody>
      </p:sp>
    </p:spTree>
    <p:extLst>
      <p:ext uri="{BB962C8B-B14F-4D97-AF65-F5344CB8AC3E}">
        <p14:creationId xmlns:p14="http://schemas.microsoft.com/office/powerpoint/2010/main" val="312688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3">
            <a:extLst>
              <a:ext uri="{FF2B5EF4-FFF2-40B4-BE49-F238E27FC236}">
                <a16:creationId xmlns:a16="http://schemas.microsoft.com/office/drawing/2014/main" id="{10C5C9A3-A7B5-57FA-C42F-A21FFC031408}"/>
              </a:ext>
            </a:extLst>
          </p:cNvPr>
          <p:cNvSpPr>
            <a:spLocks noGrp="1" noChangeArrowheads="1"/>
          </p:cNvSpPr>
          <p:nvPr>
            <p:ph type="title"/>
          </p:nvPr>
        </p:nvSpPr>
        <p:spPr/>
        <p:txBody>
          <a:bodyPr/>
          <a:lstStyle/>
          <a:p>
            <a:pPr eaLnBrk="1" hangingPunct="1"/>
            <a:r>
              <a:rPr lang="nb-NO" altLang="nb-NO" sz="4000">
                <a:latin typeface="Arial" panose="020B0604020202020204" pitchFamily="34" charset="0"/>
                <a:cs typeface="Arial" panose="020B0604020202020204" pitchFamily="34" charset="0"/>
              </a:rPr>
              <a:t>Hva ønsker barn å bruke digitale arenaer til?</a:t>
            </a:r>
          </a:p>
        </p:txBody>
      </p:sp>
      <p:sp>
        <p:nvSpPr>
          <p:cNvPr id="13315" name="Plassholder for innhold 4">
            <a:extLst>
              <a:ext uri="{FF2B5EF4-FFF2-40B4-BE49-F238E27FC236}">
                <a16:creationId xmlns:a16="http://schemas.microsoft.com/office/drawing/2014/main" id="{8DC843F2-0D1C-D025-A672-AEE9414F2336}"/>
              </a:ext>
            </a:extLst>
          </p:cNvPr>
          <p:cNvSpPr>
            <a:spLocks noGrp="1" noChangeArrowheads="1"/>
          </p:cNvSpPr>
          <p:nvPr>
            <p:ph idx="1"/>
          </p:nvPr>
        </p:nvSpPr>
        <p:spPr>
          <a:xfrm>
            <a:off x="766763" y="1616075"/>
            <a:ext cx="7913687" cy="4111625"/>
          </a:xfrm>
        </p:spPr>
        <p:txBody>
          <a:bodyPr/>
          <a:lstStyle/>
          <a:p>
            <a:pPr marL="0" indent="0" eaLnBrk="1" hangingPunct="1">
              <a:buFont typeface="Arial" panose="020B0604020202020204" pitchFamily="34" charset="0"/>
              <a:buNone/>
            </a:pPr>
            <a:endParaRPr lang="nb-NO" altLang="nb-NO" b="1">
              <a:latin typeface="Arial" panose="020B0604020202020204" pitchFamily="34" charset="0"/>
              <a:cs typeface="Arial" panose="020B0604020202020204" pitchFamily="34" charset="0"/>
            </a:endParaRPr>
          </a:p>
          <a:p>
            <a:pPr lvl="1" eaLnBrk="1" hangingPunct="1"/>
            <a:r>
              <a:rPr lang="nb-NO" altLang="nb-NO" sz="3000">
                <a:latin typeface="Arial" panose="020B0604020202020204" pitchFamily="34" charset="0"/>
                <a:cs typeface="Arial" panose="020B0604020202020204" pitchFamily="34" charset="0"/>
              </a:rPr>
              <a:t>Være sosiale med venner </a:t>
            </a:r>
          </a:p>
          <a:p>
            <a:pPr lvl="1" eaLnBrk="1" hangingPunct="1"/>
            <a:r>
              <a:rPr lang="nb-NO" altLang="nb-NO" sz="3000">
                <a:latin typeface="Arial" panose="020B0604020202020204" pitchFamily="34" charset="0"/>
                <a:cs typeface="Arial" panose="020B0604020202020204" pitchFamily="34" charset="0"/>
              </a:rPr>
              <a:t>Spille  </a:t>
            </a:r>
          </a:p>
          <a:p>
            <a:pPr lvl="1" eaLnBrk="1" hangingPunct="1"/>
            <a:r>
              <a:rPr lang="nb-NO" altLang="nb-NO" sz="3000">
                <a:latin typeface="Arial" panose="020B0604020202020204" pitchFamily="34" charset="0"/>
                <a:cs typeface="Arial" panose="020B0604020202020204" pitchFamily="34" charset="0"/>
              </a:rPr>
              <a:t>Lære </a:t>
            </a:r>
          </a:p>
          <a:p>
            <a:pPr lvl="1" eaLnBrk="1" hangingPunct="1"/>
            <a:r>
              <a:rPr lang="nb-NO" altLang="nb-NO" sz="3000">
                <a:latin typeface="Arial" panose="020B0604020202020204" pitchFamily="34" charset="0"/>
                <a:cs typeface="Arial" panose="020B0604020202020204" pitchFamily="34" charset="0"/>
              </a:rPr>
              <a:t>Skape/ være kreative</a:t>
            </a:r>
          </a:p>
          <a:p>
            <a:pPr marL="0" indent="0" eaLnBrk="1" hangingPunct="1">
              <a:buFont typeface="Arial" panose="020B0604020202020204" pitchFamily="34" charset="0"/>
              <a:buNone/>
            </a:pPr>
            <a:endParaRPr lang="nb-NO" altLang="nb-NO" sz="2800">
              <a:latin typeface="Arial" panose="020B0604020202020204" pitchFamily="34" charset="0"/>
              <a:cs typeface="Arial" panose="020B0604020202020204" pitchFamily="34" charset="0"/>
            </a:endParaRPr>
          </a:p>
        </p:txBody>
      </p:sp>
      <p:pic>
        <p:nvPicPr>
          <p:cNvPr id="13316" name="Bilde 5">
            <a:extLst>
              <a:ext uri="{FF2B5EF4-FFF2-40B4-BE49-F238E27FC236}">
                <a16:creationId xmlns:a16="http://schemas.microsoft.com/office/drawing/2014/main" id="{171C4FA9-0C3B-E5EA-1C4A-080907EBE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tel 1">
            <a:extLst>
              <a:ext uri="{FF2B5EF4-FFF2-40B4-BE49-F238E27FC236}">
                <a16:creationId xmlns:a16="http://schemas.microsoft.com/office/drawing/2014/main" id="{8324BC8D-AE69-87AD-1A9E-582756A6CF1C}"/>
              </a:ext>
            </a:extLst>
          </p:cNvPr>
          <p:cNvSpPr>
            <a:spLocks noGrp="1" noChangeArrowheads="1"/>
          </p:cNvSpPr>
          <p:nvPr>
            <p:ph type="title"/>
          </p:nvPr>
        </p:nvSpPr>
        <p:spPr/>
        <p:txBody>
          <a:bodyPr/>
          <a:lstStyle/>
          <a:p>
            <a:pPr eaLnBrk="1" hangingPunct="1"/>
            <a:r>
              <a:rPr lang="nb-NO" altLang="nb-NO" dirty="0">
                <a:latin typeface="Arial" panose="020B0604020202020204" pitchFamily="34" charset="0"/>
                <a:cs typeface="Arial" panose="020B0604020202020204" pitchFamily="34" charset="0"/>
              </a:rPr>
              <a:t>Foreldrenettverk –</a:t>
            </a:r>
            <a:br>
              <a:rPr lang="nb-NO" altLang="nb-NO" dirty="0">
                <a:latin typeface="Arial" panose="020B0604020202020204" pitchFamily="34" charset="0"/>
                <a:cs typeface="Arial" panose="020B0604020202020204" pitchFamily="34" charset="0"/>
              </a:rPr>
            </a:br>
            <a:r>
              <a:rPr lang="nb-NO" altLang="nb-NO" dirty="0">
                <a:latin typeface="Arial" panose="020B0604020202020204" pitchFamily="34" charset="0"/>
                <a:cs typeface="Arial" panose="020B0604020202020204" pitchFamily="34" charset="0"/>
              </a:rPr>
              <a:t>Snakk sammen</a:t>
            </a:r>
          </a:p>
        </p:txBody>
      </p:sp>
      <p:sp>
        <p:nvSpPr>
          <p:cNvPr id="3" name="Plassholder for innhold 2">
            <a:extLst>
              <a:ext uri="{FF2B5EF4-FFF2-40B4-BE49-F238E27FC236}">
                <a16:creationId xmlns:a16="http://schemas.microsoft.com/office/drawing/2014/main" id="{681F0F25-F836-464A-9D3C-4351D8381420}"/>
              </a:ext>
            </a:extLst>
          </p:cNvPr>
          <p:cNvSpPr>
            <a:spLocks noGrp="1"/>
          </p:cNvSpPr>
          <p:nvPr>
            <p:ph idx="1"/>
          </p:nvPr>
        </p:nvSpPr>
        <p:spPr/>
        <p:txBody>
          <a:bodyPr rtlCol="0">
            <a:normAutofit/>
          </a:bodyPr>
          <a:lstStyle/>
          <a:p>
            <a:pPr eaLnBrk="1" fontAlgn="auto" hangingPunct="1">
              <a:spcAft>
                <a:spcPts val="0"/>
              </a:spcAft>
              <a:defRPr/>
            </a:pPr>
            <a:endParaRPr lang="nb-NO" dirty="0"/>
          </a:p>
          <a:p>
            <a:pPr eaLnBrk="1" fontAlgn="auto" hangingPunct="1">
              <a:spcAft>
                <a:spcPts val="0"/>
              </a:spcAft>
              <a:defRPr/>
            </a:pPr>
            <a:endParaRPr lang="nb-NO" dirty="0"/>
          </a:p>
          <a:p>
            <a:pPr eaLnBrk="1" fontAlgn="auto" hangingPunct="1">
              <a:spcAft>
                <a:spcPts val="0"/>
              </a:spcAft>
              <a:defRPr/>
            </a:pPr>
            <a:endParaRPr lang="nb-NO" dirty="0"/>
          </a:p>
          <a:p>
            <a:pPr eaLnBrk="1" fontAlgn="auto" hangingPunct="1">
              <a:spcAft>
                <a:spcPts val="0"/>
              </a:spcAft>
              <a:defRPr/>
            </a:pPr>
            <a:r>
              <a:rPr lang="nb-NO" dirty="0"/>
              <a:t>Hva kan vi gjøre noe med?</a:t>
            </a:r>
          </a:p>
          <a:p>
            <a:pPr lvl="1" eaLnBrk="1" fontAlgn="auto" hangingPunct="1">
              <a:spcAft>
                <a:spcPts val="0"/>
              </a:spcAft>
              <a:defRPr/>
            </a:pPr>
            <a:r>
              <a:rPr lang="nb-NO" dirty="0"/>
              <a:t>Se seg selv som rollemodell</a:t>
            </a:r>
          </a:p>
          <a:p>
            <a:pPr lvl="1" eaLnBrk="1" fontAlgn="auto" hangingPunct="1">
              <a:spcAft>
                <a:spcPts val="0"/>
              </a:spcAft>
              <a:defRPr/>
            </a:pPr>
            <a:r>
              <a:rPr lang="nb-NO" dirty="0"/>
              <a:t>Hold på aldergrenser så lenge som mulig!</a:t>
            </a:r>
          </a:p>
          <a:p>
            <a:pPr lvl="1" eaLnBrk="1" fontAlgn="auto" hangingPunct="1">
              <a:spcAft>
                <a:spcPts val="0"/>
              </a:spcAft>
              <a:defRPr/>
            </a:pPr>
            <a:r>
              <a:rPr lang="nb-NO" dirty="0"/>
              <a:t>Snakk sammen!</a:t>
            </a:r>
          </a:p>
          <a:p>
            <a:pPr lvl="1" eaLnBrk="1" fontAlgn="auto" hangingPunct="1">
              <a:spcAft>
                <a:spcPts val="0"/>
              </a:spcAft>
              <a:defRPr/>
            </a:pPr>
            <a:r>
              <a:rPr lang="nb-NO" dirty="0"/>
              <a:t>Snakk med barna!</a:t>
            </a:r>
          </a:p>
          <a:p>
            <a:pPr eaLnBrk="1" fontAlgn="auto" hangingPunct="1">
              <a:spcAft>
                <a:spcPts val="0"/>
              </a:spcAft>
              <a:defRPr/>
            </a:pPr>
            <a:r>
              <a:rPr lang="nb-NO" dirty="0"/>
              <a:t>Hvordan tåler vi å være upopulære blant våre barn?</a:t>
            </a:r>
          </a:p>
          <a:p>
            <a:pPr eaLnBrk="1" fontAlgn="auto" hangingPunct="1">
              <a:spcAft>
                <a:spcPts val="0"/>
              </a:spcAft>
              <a:defRPr/>
            </a:pPr>
            <a:r>
              <a:rPr lang="nb-NO" dirty="0"/>
              <a:t>Hvordan komme i gang med de nødvendige samtalene?</a:t>
            </a:r>
          </a:p>
        </p:txBody>
      </p:sp>
      <p:pic>
        <p:nvPicPr>
          <p:cNvPr id="66564" name="Bilde 5">
            <a:extLst>
              <a:ext uri="{FF2B5EF4-FFF2-40B4-BE49-F238E27FC236}">
                <a16:creationId xmlns:a16="http://schemas.microsoft.com/office/drawing/2014/main" id="{A5148645-9121-EA5F-5ED8-DAE059A95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a:extLst>
              <a:ext uri="{FF2B5EF4-FFF2-40B4-BE49-F238E27FC236}">
                <a16:creationId xmlns:a16="http://schemas.microsoft.com/office/drawing/2014/main" id="{9EC12F1A-4BD3-4150-B43D-BA23D64C668B}"/>
              </a:ext>
            </a:extLst>
          </p:cNvPr>
          <p:cNvPicPr>
            <a:picLocks noChangeAspect="1"/>
          </p:cNvPicPr>
          <p:nvPr/>
        </p:nvPicPr>
        <p:blipFill>
          <a:blip r:embed="rId4"/>
          <a:stretch>
            <a:fillRect/>
          </a:stretch>
        </p:blipFill>
        <p:spPr>
          <a:xfrm>
            <a:off x="5059106" y="639241"/>
            <a:ext cx="3456244" cy="24188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13D5835-841C-023D-78D6-B05AC3E7A3FC}"/>
              </a:ext>
            </a:extLst>
          </p:cNvPr>
          <p:cNvSpPr>
            <a:spLocks noGrp="1" noChangeArrowheads="1"/>
          </p:cNvSpPr>
          <p:nvPr>
            <p:ph type="title"/>
          </p:nvPr>
        </p:nvSpPr>
        <p:spPr/>
        <p:txBody>
          <a:bodyPr/>
          <a:lstStyle/>
          <a:p>
            <a:pPr eaLnBrk="1" hangingPunct="1"/>
            <a:r>
              <a:rPr lang="nb-NO" altLang="nb-NO" dirty="0">
                <a:latin typeface="Arial" panose="020B0604020202020204" pitchFamily="34" charset="0"/>
                <a:cs typeface="Arial" panose="020B0604020202020204" pitchFamily="34" charset="0"/>
              </a:rPr>
              <a:t>Hvorfor er barna så aktive på nettet?</a:t>
            </a:r>
          </a:p>
        </p:txBody>
      </p:sp>
      <p:sp>
        <p:nvSpPr>
          <p:cNvPr id="33795" name="Plassholder for innhold 3">
            <a:extLst>
              <a:ext uri="{FF2B5EF4-FFF2-40B4-BE49-F238E27FC236}">
                <a16:creationId xmlns:a16="http://schemas.microsoft.com/office/drawing/2014/main" id="{E0214F9F-7CBA-4A69-B57D-57328B2706DE}"/>
              </a:ext>
            </a:extLst>
          </p:cNvPr>
          <p:cNvSpPr>
            <a:spLocks noGrp="1"/>
          </p:cNvSpPr>
          <p:nvPr>
            <p:ph idx="1"/>
          </p:nvPr>
        </p:nvSpPr>
        <p:spPr>
          <a:xfrm>
            <a:off x="628650" y="1338263"/>
            <a:ext cx="7886700" cy="4838700"/>
          </a:xfrm>
        </p:spPr>
        <p:txBody>
          <a:bodyPr rtlCol="0">
            <a:normAutofit/>
          </a:bodyPr>
          <a:lstStyle/>
          <a:p>
            <a:pPr marL="0" indent="0" eaLnBrk="1" fontAlgn="auto" hangingPunct="1">
              <a:spcAft>
                <a:spcPts val="0"/>
              </a:spcAft>
              <a:buFont typeface="Arial" panose="020B0604020202020204" pitchFamily="34" charset="0"/>
              <a:buNone/>
              <a:defRPr/>
            </a:pPr>
            <a:endParaRPr lang="nb-NO" altLang="nb-NO" sz="2400" u="sng"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nb-NO" altLang="nb-NO" sz="2400" u="sng" dirty="0">
                <a:latin typeface="Arial" panose="020B0604020202020204" pitchFamily="34" charset="0"/>
                <a:cs typeface="Arial" panose="020B0604020202020204" pitchFamily="34" charset="0"/>
              </a:rPr>
              <a:t>Den enkle forklaringen </a:t>
            </a:r>
            <a:r>
              <a:rPr lang="nb-NO" altLang="nb-NO" sz="2400" dirty="0">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endParaRPr lang="nb-NO" altLang="nb-NO" sz="8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nb-NO" altLang="nb-NO" sz="2400" dirty="0">
                <a:latin typeface="Arial" panose="020B0604020202020204" pitchFamily="34" charset="0"/>
                <a:cs typeface="Arial" panose="020B0604020202020204" pitchFamily="34" charset="0"/>
              </a:rPr>
              <a:t>Av samme grunn som vi voksne</a:t>
            </a:r>
          </a:p>
          <a:p>
            <a:pPr eaLnBrk="1" fontAlgn="auto" hangingPunct="1">
              <a:spcAft>
                <a:spcPts val="0"/>
              </a:spcAft>
              <a:buFontTx/>
              <a:buChar char="-"/>
              <a:defRPr/>
            </a:pPr>
            <a:r>
              <a:rPr lang="nb-NO" altLang="nb-NO" dirty="0">
                <a:latin typeface="Arial" panose="020B0604020202020204" pitchFamily="34" charset="0"/>
                <a:cs typeface="Arial" panose="020B0604020202020204" pitchFamily="34" charset="0"/>
              </a:rPr>
              <a:t>Kontakt med venner</a:t>
            </a:r>
          </a:p>
          <a:p>
            <a:pPr eaLnBrk="1" fontAlgn="auto" hangingPunct="1">
              <a:spcAft>
                <a:spcPts val="0"/>
              </a:spcAft>
              <a:buFontTx/>
              <a:buChar char="-"/>
              <a:defRPr/>
            </a:pPr>
            <a:r>
              <a:rPr lang="nb-NO" altLang="nb-NO" dirty="0">
                <a:latin typeface="Arial" panose="020B0604020202020204" pitchFamily="34" charset="0"/>
                <a:cs typeface="Arial" panose="020B0604020202020204" pitchFamily="34" charset="0"/>
              </a:rPr>
              <a:t>Avslapping</a:t>
            </a:r>
          </a:p>
          <a:p>
            <a:pPr eaLnBrk="1" fontAlgn="auto" hangingPunct="1">
              <a:spcAft>
                <a:spcPts val="0"/>
              </a:spcAft>
              <a:buFontTx/>
              <a:buChar char="-"/>
              <a:defRPr/>
            </a:pPr>
            <a:r>
              <a:rPr lang="nb-NO" altLang="nb-NO" dirty="0">
                <a:latin typeface="Arial" panose="020B0604020202020204" pitchFamily="34" charset="0"/>
                <a:cs typeface="Arial" panose="020B0604020202020204" pitchFamily="34" charset="0"/>
              </a:rPr>
              <a:t>Underholdning</a:t>
            </a:r>
          </a:p>
          <a:p>
            <a:pPr eaLnBrk="1" fontAlgn="auto" hangingPunct="1">
              <a:spcAft>
                <a:spcPts val="0"/>
              </a:spcAft>
              <a:buFontTx/>
              <a:buChar char="-"/>
              <a:defRPr/>
            </a:pPr>
            <a:r>
              <a:rPr lang="nb-NO" altLang="nb-NO" dirty="0">
                <a:latin typeface="Arial" panose="020B0604020202020204" pitchFamily="34" charset="0"/>
                <a:cs typeface="Arial" panose="020B0604020202020204" pitchFamily="34" charset="0"/>
              </a:rPr>
              <a:t>Informasjon </a:t>
            </a:r>
          </a:p>
          <a:p>
            <a:pPr eaLnBrk="1" fontAlgn="auto" hangingPunct="1">
              <a:spcAft>
                <a:spcPts val="0"/>
              </a:spcAft>
              <a:buFontTx/>
              <a:buChar char="-"/>
              <a:defRPr/>
            </a:pPr>
            <a:r>
              <a:rPr lang="nb-NO" altLang="nb-NO" dirty="0">
                <a:latin typeface="Arial" panose="020B0604020202020204" pitchFamily="34" charset="0"/>
                <a:cs typeface="Arial" panose="020B0604020202020204" pitchFamily="34" charset="0"/>
              </a:rPr>
              <a:t>Nyheter </a:t>
            </a:r>
          </a:p>
          <a:p>
            <a:pPr marL="0" indent="0" eaLnBrk="1" fontAlgn="auto" hangingPunct="1">
              <a:spcAft>
                <a:spcPts val="0"/>
              </a:spcAft>
              <a:buFont typeface="Arial" panose="020B0604020202020204" pitchFamily="34" charset="0"/>
              <a:buNone/>
              <a:defRPr/>
            </a:pPr>
            <a:endParaRPr lang="nb-NO" altLang="nb-NO" sz="2400" dirty="0">
              <a:latin typeface="Arial" panose="020B0604020202020204" pitchFamily="34" charset="0"/>
              <a:cs typeface="Arial" panose="020B0604020202020204" pitchFamily="34" charset="0"/>
            </a:endParaRPr>
          </a:p>
          <a:p>
            <a:pPr marL="0" indent="0" algn="ctr" eaLnBrk="1" fontAlgn="auto" hangingPunct="1">
              <a:spcAft>
                <a:spcPts val="0"/>
              </a:spcAft>
              <a:buNone/>
              <a:defRPr/>
            </a:pPr>
            <a:r>
              <a:rPr lang="nb-NO" altLang="nb-NO" sz="2400" dirty="0">
                <a:latin typeface="Arial" panose="020B0604020202020204" pitchFamily="34" charset="0"/>
                <a:cs typeface="Arial" panose="020B0604020202020204" pitchFamily="34" charset="0"/>
              </a:rPr>
              <a:t>Skaper felles referanser</a:t>
            </a:r>
          </a:p>
        </p:txBody>
      </p:sp>
      <p:pic>
        <p:nvPicPr>
          <p:cNvPr id="15364" name="Bilde 5">
            <a:extLst>
              <a:ext uri="{FF2B5EF4-FFF2-40B4-BE49-F238E27FC236}">
                <a16:creationId xmlns:a16="http://schemas.microsoft.com/office/drawing/2014/main" id="{F522315E-AFF6-CFF3-4211-A6B91F334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40A1FF9-50C4-6F3C-8DA6-E2787B2B86EC}"/>
              </a:ext>
            </a:extLst>
          </p:cNvPr>
          <p:cNvSpPr>
            <a:spLocks noGrp="1" noChangeArrowheads="1"/>
          </p:cNvSpPr>
          <p:nvPr>
            <p:ph type="title"/>
          </p:nvPr>
        </p:nvSpPr>
        <p:spPr>
          <a:xfrm>
            <a:off x="628650" y="365125"/>
            <a:ext cx="7886700" cy="665163"/>
          </a:xfrm>
        </p:spPr>
        <p:txBody>
          <a:bodyPr/>
          <a:lstStyle/>
          <a:p>
            <a:pPr eaLnBrk="1" hangingPunct="1"/>
            <a:r>
              <a:rPr lang="nb-NO" altLang="nb-NO" sz="2400" u="sng" dirty="0">
                <a:latin typeface="Arial" panose="020B0604020202020204" pitchFamily="34" charset="0"/>
                <a:cs typeface="Arial" panose="020B0604020202020204" pitchFamily="34" charset="0"/>
              </a:rPr>
              <a:t>Den litt vanskeligere forklaringen </a:t>
            </a:r>
            <a:r>
              <a:rPr lang="nb-NO" altLang="nb-NO" sz="2400" dirty="0">
                <a:latin typeface="Arial" panose="020B0604020202020204" pitchFamily="34" charset="0"/>
                <a:cs typeface="Arial" panose="020B0604020202020204" pitchFamily="34" charset="0"/>
              </a:rPr>
              <a:t>:</a:t>
            </a:r>
            <a:endParaRPr lang="en-US" altLang="nb-NO" sz="2400" dirty="0">
              <a:latin typeface="Arial" panose="020B0604020202020204" pitchFamily="34" charset="0"/>
              <a:cs typeface="Arial" panose="020B0604020202020204" pitchFamily="34" charset="0"/>
            </a:endParaRPr>
          </a:p>
        </p:txBody>
      </p:sp>
      <p:sp>
        <p:nvSpPr>
          <p:cNvPr id="31747" name="Plassholder for innhold 3">
            <a:extLst>
              <a:ext uri="{FF2B5EF4-FFF2-40B4-BE49-F238E27FC236}">
                <a16:creationId xmlns:a16="http://schemas.microsoft.com/office/drawing/2014/main" id="{3CF408CA-408D-4FE9-8AF8-43D022F55557}"/>
              </a:ext>
            </a:extLst>
          </p:cNvPr>
          <p:cNvSpPr>
            <a:spLocks noGrp="1" noChangeArrowheads="1"/>
          </p:cNvSpPr>
          <p:nvPr>
            <p:ph idx="1"/>
          </p:nvPr>
        </p:nvSpPr>
        <p:spPr>
          <a:xfrm>
            <a:off x="457200" y="1146175"/>
            <a:ext cx="8229600" cy="4418013"/>
          </a:xfrm>
        </p:spPr>
        <p:txBody>
          <a:bodyPr/>
          <a:lstStyle/>
          <a:p>
            <a:pPr marL="0" indent="0" eaLnBrk="1" hangingPunct="1">
              <a:buFont typeface="Arial" panose="020B0604020202020204" pitchFamily="34" charset="0"/>
              <a:buNone/>
              <a:defRPr/>
            </a:pPr>
            <a:r>
              <a:rPr lang="nb-NO" altLang="nb-NO" sz="2400" dirty="0">
                <a:latin typeface="Arial" panose="020B0604020202020204" pitchFamily="34" charset="0"/>
                <a:cs typeface="Arial" panose="020B0604020202020204" pitchFamily="34" charset="0"/>
              </a:rPr>
              <a:t> </a:t>
            </a:r>
          </a:p>
          <a:p>
            <a:pPr eaLnBrk="1" hangingPunct="1">
              <a:defRPr/>
            </a:pPr>
            <a:r>
              <a:rPr lang="nb-NO" altLang="nb-NO" sz="2400" dirty="0">
                <a:latin typeface="Arial" panose="020B0604020202020204" pitchFamily="34" charset="0"/>
                <a:cs typeface="Arial" panose="020B0604020202020204" pitchFamily="34" charset="0"/>
              </a:rPr>
              <a:t>På nettet kan man vise hvem man er, eller ønsker å være….</a:t>
            </a:r>
          </a:p>
          <a:p>
            <a:pPr eaLnBrk="1" hangingPunct="1">
              <a:defRPr/>
            </a:pPr>
            <a:endParaRPr lang="nb-NO" altLang="nb-NO" sz="800" dirty="0">
              <a:latin typeface="Arial" panose="020B0604020202020204" pitchFamily="34" charset="0"/>
              <a:cs typeface="Arial" panose="020B0604020202020204" pitchFamily="34" charset="0"/>
            </a:endParaRPr>
          </a:p>
          <a:p>
            <a:pPr eaLnBrk="1" hangingPunct="1">
              <a:defRPr/>
            </a:pPr>
            <a:r>
              <a:rPr lang="nb-NO" altLang="nb-NO" sz="2400" dirty="0">
                <a:latin typeface="Arial" panose="020B0604020202020204" pitchFamily="34" charset="0"/>
                <a:cs typeface="Arial" panose="020B0604020202020204" pitchFamily="34" charset="0"/>
              </a:rPr>
              <a:t>Den digitale identiteten til er ofte sterkere for barn og unge, enn voksne  </a:t>
            </a:r>
          </a:p>
          <a:p>
            <a:pPr eaLnBrk="1" hangingPunct="1">
              <a:defRPr/>
            </a:pPr>
            <a:endParaRPr lang="nb-NO" altLang="nb-NO" sz="2400" dirty="0">
              <a:latin typeface="Arial" panose="020B0604020202020204" pitchFamily="34" charset="0"/>
              <a:cs typeface="Arial" panose="020B0604020202020204" pitchFamily="34" charset="0"/>
            </a:endParaRPr>
          </a:p>
          <a:p>
            <a:pPr eaLnBrk="1" hangingPunct="1">
              <a:defRPr/>
            </a:pPr>
            <a:r>
              <a:rPr lang="nb-NO" altLang="nb-NO" sz="2400" dirty="0">
                <a:latin typeface="Arial" panose="020B0604020202020204" pitchFamily="34" charset="0"/>
                <a:cs typeface="Arial" panose="020B0604020202020204" pitchFamily="34" charset="0"/>
              </a:rPr>
              <a:t>Barn skiller ikke så bevisst mellom online og offline </a:t>
            </a:r>
          </a:p>
          <a:p>
            <a:pPr eaLnBrk="1" hangingPunct="1">
              <a:defRPr/>
            </a:pPr>
            <a:endParaRPr lang="nb-NO" altLang="nb-NO" sz="2400" dirty="0">
              <a:latin typeface="Arial" panose="020B0604020202020204" pitchFamily="34" charset="0"/>
              <a:cs typeface="Arial" panose="020B0604020202020204" pitchFamily="34" charset="0"/>
            </a:endParaRPr>
          </a:p>
          <a:p>
            <a:pPr eaLnBrk="1" hangingPunct="1">
              <a:defRPr/>
            </a:pPr>
            <a:r>
              <a:rPr lang="nb-NO" altLang="nb-NO" sz="2400" dirty="0">
                <a:latin typeface="Arial" panose="020B0604020202020204" pitchFamily="34" charset="0"/>
                <a:cs typeface="Arial" panose="020B0604020202020204" pitchFamily="34" charset="0"/>
              </a:rPr>
              <a:t>Nettbruk er "investering" av kapital i håp om "avkastning"</a:t>
            </a:r>
          </a:p>
        </p:txBody>
      </p:sp>
      <p:pic>
        <p:nvPicPr>
          <p:cNvPr id="17412" name="Bilde 5">
            <a:extLst>
              <a:ext uri="{FF2B5EF4-FFF2-40B4-BE49-F238E27FC236}">
                <a16:creationId xmlns:a16="http://schemas.microsoft.com/office/drawing/2014/main" id="{7F1F2E52-4DFA-8CE0-A5BB-54F8D3364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Et bilde som inneholder logo, symbol, Grafikk, Font&#10;&#10;Automatisk generert beskrivelse">
            <a:extLst>
              <a:ext uri="{FF2B5EF4-FFF2-40B4-BE49-F238E27FC236}">
                <a16:creationId xmlns:a16="http://schemas.microsoft.com/office/drawing/2014/main" id="{9E9E0EAA-09FA-486C-8317-19BAE5856A00}"/>
              </a:ext>
            </a:extLst>
          </p:cNvPr>
          <p:cNvPicPr>
            <a:picLocks noChangeAspect="1"/>
          </p:cNvPicPr>
          <p:nvPr/>
        </p:nvPicPr>
        <p:blipFill>
          <a:blip r:embed="rId4"/>
          <a:stretch>
            <a:fillRect/>
          </a:stretch>
        </p:blipFill>
        <p:spPr>
          <a:xfrm>
            <a:off x="6339016" y="5242900"/>
            <a:ext cx="2659448" cy="145219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a:extLst>
              <a:ext uri="{FF2B5EF4-FFF2-40B4-BE49-F238E27FC236}">
                <a16:creationId xmlns:a16="http://schemas.microsoft.com/office/drawing/2014/main" id="{06736C58-4B4B-4528-AD06-B53F68B3DE2D}"/>
              </a:ext>
            </a:extLst>
          </p:cNvPr>
          <p:cNvSpPr>
            <a:spLocks noGrp="1"/>
          </p:cNvSpPr>
          <p:nvPr>
            <p:ph type="title"/>
          </p:nvPr>
        </p:nvSpPr>
        <p:spPr>
          <a:xfrm>
            <a:off x="457200" y="622300"/>
            <a:ext cx="8229600" cy="1471613"/>
          </a:xfrm>
        </p:spPr>
        <p:txBody>
          <a:bodyPr rtlCol="0">
            <a:normAutofit fontScale="90000"/>
          </a:bodyPr>
          <a:lstStyle/>
          <a:p>
            <a:pPr eaLnBrk="1" fontAlgn="auto" hangingPunct="1">
              <a:spcAft>
                <a:spcPts val="0"/>
              </a:spcAft>
              <a:defRPr/>
            </a:pPr>
            <a:r>
              <a:rPr lang="nb-NO" altLang="nb-NO" sz="4000" dirty="0">
                <a:latin typeface="Arial" panose="020B0604020202020204" pitchFamily="34" charset="0"/>
                <a:cs typeface="Arial" panose="020B0604020202020204" pitchFamily="34" charset="0"/>
              </a:rPr>
              <a:t>Det skjer det samme på de digitale arenaer som på andre sosial arenaer</a:t>
            </a:r>
          </a:p>
        </p:txBody>
      </p:sp>
      <p:sp>
        <p:nvSpPr>
          <p:cNvPr id="19459" name="Plassholder for innhold 2">
            <a:extLst>
              <a:ext uri="{FF2B5EF4-FFF2-40B4-BE49-F238E27FC236}">
                <a16:creationId xmlns:a16="http://schemas.microsoft.com/office/drawing/2014/main" id="{D75412E0-8CD0-1AFC-B1D9-4F86998FA962}"/>
              </a:ext>
            </a:extLst>
          </p:cNvPr>
          <p:cNvSpPr>
            <a:spLocks noGrp="1" noChangeArrowheads="1"/>
          </p:cNvSpPr>
          <p:nvPr>
            <p:ph idx="1"/>
          </p:nvPr>
        </p:nvSpPr>
        <p:spPr>
          <a:xfrm>
            <a:off x="457200" y="2568575"/>
            <a:ext cx="8229600" cy="3017838"/>
          </a:xfrm>
        </p:spPr>
        <p:txBody>
          <a:bodyPr/>
          <a:lstStyle/>
          <a:p>
            <a:pPr eaLnBrk="1" hangingPunct="1"/>
            <a:r>
              <a:rPr lang="nb-NO" altLang="nb-NO" sz="3000">
                <a:latin typeface="Arial" panose="020B0604020202020204" pitchFamily="34" charset="0"/>
                <a:cs typeface="Arial" panose="020B0604020202020204" pitchFamily="34" charset="0"/>
              </a:rPr>
              <a:t>Det snakkes</a:t>
            </a:r>
          </a:p>
          <a:p>
            <a:pPr eaLnBrk="1" hangingPunct="1"/>
            <a:r>
              <a:rPr lang="nb-NO" altLang="nb-NO" sz="3000">
                <a:latin typeface="Arial" panose="020B0604020202020204" pitchFamily="34" charset="0"/>
                <a:cs typeface="Arial" panose="020B0604020202020204" pitchFamily="34" charset="0"/>
              </a:rPr>
              <a:t>Det deles</a:t>
            </a:r>
          </a:p>
          <a:p>
            <a:pPr eaLnBrk="1" hangingPunct="1"/>
            <a:r>
              <a:rPr lang="nb-NO" altLang="nb-NO" sz="3000">
                <a:latin typeface="Arial" panose="020B0604020202020204" pitchFamily="34" charset="0"/>
                <a:cs typeface="Arial" panose="020B0604020202020204" pitchFamily="34" charset="0"/>
              </a:rPr>
              <a:t>Livet leves der</a:t>
            </a:r>
          </a:p>
          <a:p>
            <a:pPr eaLnBrk="1" hangingPunct="1"/>
            <a:r>
              <a:rPr lang="nb-NO" altLang="nb-NO" sz="3000">
                <a:latin typeface="Arial" panose="020B0604020202020204" pitchFamily="34" charset="0"/>
                <a:cs typeface="Arial" panose="020B0604020202020204" pitchFamily="34" charset="0"/>
              </a:rPr>
              <a:t>Konflikter – mobbing – ghosting</a:t>
            </a:r>
          </a:p>
        </p:txBody>
      </p:sp>
      <p:pic>
        <p:nvPicPr>
          <p:cNvPr id="19460" name="Bilde 5">
            <a:extLst>
              <a:ext uri="{FF2B5EF4-FFF2-40B4-BE49-F238E27FC236}">
                <a16:creationId xmlns:a16="http://schemas.microsoft.com/office/drawing/2014/main" id="{FA99E36D-EE91-CF4D-403A-1F59CD791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3">
            <a:extLst>
              <a:ext uri="{FF2B5EF4-FFF2-40B4-BE49-F238E27FC236}">
                <a16:creationId xmlns:a16="http://schemas.microsoft.com/office/drawing/2014/main" id="{9CA92F63-A913-C3AE-CFAC-81438A1595DF}"/>
              </a:ext>
            </a:extLst>
          </p:cNvPr>
          <p:cNvSpPr>
            <a:spLocks noGrp="1" noChangeArrowheads="1"/>
          </p:cNvSpPr>
          <p:nvPr>
            <p:ph type="title"/>
          </p:nvPr>
        </p:nvSpPr>
        <p:spPr/>
        <p:txBody>
          <a:bodyPr/>
          <a:lstStyle/>
          <a:p>
            <a:pPr eaLnBrk="1" hangingPunct="1"/>
            <a:r>
              <a:rPr lang="nb-NO" altLang="nb-NO">
                <a:latin typeface="Arial" panose="020B0604020202020204" pitchFamily="34" charset="0"/>
                <a:cs typeface="Arial" panose="020B0604020202020204" pitchFamily="34" charset="0"/>
              </a:rPr>
              <a:t>Noen ganger går det galt</a:t>
            </a:r>
          </a:p>
        </p:txBody>
      </p:sp>
      <p:sp>
        <p:nvSpPr>
          <p:cNvPr id="21507" name="Plassholder for innhold 4">
            <a:extLst>
              <a:ext uri="{FF2B5EF4-FFF2-40B4-BE49-F238E27FC236}">
                <a16:creationId xmlns:a16="http://schemas.microsoft.com/office/drawing/2014/main" id="{C2362738-DA09-DF35-CACC-06CAF0CAE50C}"/>
              </a:ext>
            </a:extLst>
          </p:cNvPr>
          <p:cNvSpPr>
            <a:spLocks noGrp="1" noChangeArrowheads="1"/>
          </p:cNvSpPr>
          <p:nvPr>
            <p:ph idx="1"/>
          </p:nvPr>
        </p:nvSpPr>
        <p:spPr>
          <a:xfrm>
            <a:off x="536575" y="2046288"/>
            <a:ext cx="8229600" cy="3236912"/>
          </a:xfrm>
        </p:spPr>
        <p:txBody>
          <a:bodyPr/>
          <a:lstStyle/>
          <a:p>
            <a:pPr eaLnBrk="1" hangingPunct="1"/>
            <a:r>
              <a:rPr lang="nb-NO" altLang="nb-NO" sz="2800" dirty="0">
                <a:latin typeface="Arial" panose="020B0604020202020204" pitchFamily="34" charset="0"/>
                <a:cs typeface="Arial" panose="020B0604020202020204" pitchFamily="34" charset="0"/>
              </a:rPr>
              <a:t>Seksuelt grenseoverskridende handlinger </a:t>
            </a:r>
          </a:p>
          <a:p>
            <a:pPr eaLnBrk="1" hangingPunct="1"/>
            <a:r>
              <a:rPr lang="nb-NO" altLang="nb-NO" sz="2800" dirty="0">
                <a:latin typeface="Arial" panose="020B0604020202020204" pitchFamily="34" charset="0"/>
                <a:cs typeface="Arial" panose="020B0604020202020204" pitchFamily="34" charset="0"/>
              </a:rPr>
              <a:t>Blir lurt </a:t>
            </a:r>
          </a:p>
          <a:p>
            <a:pPr eaLnBrk="1" hangingPunct="1"/>
            <a:r>
              <a:rPr lang="nb-NO" altLang="nb-NO" sz="2800" dirty="0">
                <a:latin typeface="Arial" panose="020B0604020202020204" pitchFamily="34" charset="0"/>
                <a:cs typeface="Arial" panose="020B0604020202020204" pitchFamily="34" charset="0"/>
              </a:rPr>
              <a:t>Mottar trusler </a:t>
            </a:r>
          </a:p>
          <a:p>
            <a:pPr eaLnBrk="1" hangingPunct="1"/>
            <a:r>
              <a:rPr lang="nb-NO" altLang="nb-NO" sz="2800" dirty="0">
                <a:latin typeface="Arial" panose="020B0604020202020204" pitchFamily="34" charset="0"/>
                <a:cs typeface="Arial" panose="020B0604020202020204" pitchFamily="34" charset="0"/>
              </a:rPr>
              <a:t>Utlevering</a:t>
            </a:r>
          </a:p>
        </p:txBody>
      </p:sp>
      <p:pic>
        <p:nvPicPr>
          <p:cNvPr id="21508" name="Bilde 5">
            <a:extLst>
              <a:ext uri="{FF2B5EF4-FFF2-40B4-BE49-F238E27FC236}">
                <a16:creationId xmlns:a16="http://schemas.microsoft.com/office/drawing/2014/main" id="{21A5C22C-E09E-CD6C-9F08-AE048190E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BB856F8B-DE6B-CF5E-4C60-2C4CB8090998}"/>
              </a:ext>
            </a:extLst>
          </p:cNvPr>
          <p:cNvPicPr>
            <a:picLocks noChangeAspect="1"/>
          </p:cNvPicPr>
          <p:nvPr/>
        </p:nvPicPr>
        <p:blipFill>
          <a:blip r:embed="rId4"/>
          <a:stretch>
            <a:fillRect/>
          </a:stretch>
        </p:blipFill>
        <p:spPr>
          <a:xfrm>
            <a:off x="5754215" y="3731740"/>
            <a:ext cx="2761135" cy="27611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3">
            <a:extLst>
              <a:ext uri="{FF2B5EF4-FFF2-40B4-BE49-F238E27FC236}">
                <a16:creationId xmlns:a16="http://schemas.microsoft.com/office/drawing/2014/main" id="{A5D6160F-8817-BDCF-9602-AA9A12E3CE07}"/>
              </a:ext>
            </a:extLst>
          </p:cNvPr>
          <p:cNvSpPr>
            <a:spLocks noGrp="1" noChangeArrowheads="1"/>
          </p:cNvSpPr>
          <p:nvPr>
            <p:ph type="title"/>
          </p:nvPr>
        </p:nvSpPr>
        <p:spPr/>
        <p:txBody>
          <a:bodyPr/>
          <a:lstStyle/>
          <a:p>
            <a:pPr eaLnBrk="1" hangingPunct="1"/>
            <a:r>
              <a:rPr lang="nb-NO" altLang="nb-NO" dirty="0">
                <a:latin typeface="Arial" panose="020B0604020202020204" pitchFamily="34" charset="0"/>
                <a:cs typeface="Arial" panose="020B0604020202020204" pitchFamily="34" charset="0"/>
              </a:rPr>
              <a:t>Hvorfor går det galt?</a:t>
            </a:r>
          </a:p>
        </p:txBody>
      </p:sp>
      <p:sp>
        <p:nvSpPr>
          <p:cNvPr id="23555" name="Plassholder for innhold 4">
            <a:extLst>
              <a:ext uri="{FF2B5EF4-FFF2-40B4-BE49-F238E27FC236}">
                <a16:creationId xmlns:a16="http://schemas.microsoft.com/office/drawing/2014/main" id="{B129D3C2-E53F-6B3A-A296-C752F5353AC2}"/>
              </a:ext>
            </a:extLst>
          </p:cNvPr>
          <p:cNvSpPr>
            <a:spLocks noGrp="1" noChangeArrowheads="1"/>
          </p:cNvSpPr>
          <p:nvPr>
            <p:ph idx="1"/>
          </p:nvPr>
        </p:nvSpPr>
        <p:spPr>
          <a:xfrm>
            <a:off x="457200" y="1895475"/>
            <a:ext cx="8229600" cy="3302000"/>
          </a:xfrm>
        </p:spPr>
        <p:txBody>
          <a:bodyPr/>
          <a:lstStyle/>
          <a:p>
            <a:pPr eaLnBrk="1" hangingPunct="1"/>
            <a:r>
              <a:rPr lang="nb-NO" altLang="nb-NO" sz="3000" dirty="0">
                <a:latin typeface="Arial" panose="020B0604020202020204" pitchFamily="34" charset="0"/>
                <a:cs typeface="Arial" panose="020B0604020202020204" pitchFamily="34" charset="0"/>
              </a:rPr>
              <a:t>Ikke alt er som det ser ut til å være </a:t>
            </a:r>
          </a:p>
          <a:p>
            <a:pPr eaLnBrk="1" hangingPunct="1"/>
            <a:r>
              <a:rPr lang="nb-NO" altLang="nb-NO" sz="3000" dirty="0">
                <a:latin typeface="Arial" panose="020B0604020202020204" pitchFamily="34" charset="0"/>
                <a:cs typeface="Arial" panose="020B0604020202020204" pitchFamily="34" charset="0"/>
              </a:rPr>
              <a:t>Grenser blir mindre tydelige</a:t>
            </a:r>
          </a:p>
          <a:p>
            <a:pPr eaLnBrk="1" hangingPunct="1"/>
            <a:r>
              <a:rPr lang="nb-NO" altLang="nb-NO" sz="3000" dirty="0">
                <a:latin typeface="Arial" panose="020B0604020202020204" pitchFamily="34" charset="0"/>
                <a:cs typeface="Arial" panose="020B0604020202020204" pitchFamily="34" charset="0"/>
              </a:rPr>
              <a:t>Barn kan mangle nødvendige korrigering når de navigerer online</a:t>
            </a:r>
          </a:p>
          <a:p>
            <a:pPr eaLnBrk="1" hangingPunct="1"/>
            <a:r>
              <a:rPr lang="nb-NO" altLang="nb-NO" sz="3000" dirty="0">
                <a:latin typeface="Arial" panose="020B0604020202020204" pitchFamily="34" charset="0"/>
                <a:cs typeface="Arial" panose="020B0604020202020204" pitchFamily="34" charset="0"/>
              </a:rPr>
              <a:t>Kroppsspråket forsvinner</a:t>
            </a:r>
            <a:endParaRPr lang="nb-NO" altLang="nb-NO" sz="2800" dirty="0">
              <a:latin typeface="Arial" panose="020B0604020202020204" pitchFamily="34" charset="0"/>
              <a:cs typeface="Arial" panose="020B0604020202020204" pitchFamily="34" charset="0"/>
            </a:endParaRPr>
          </a:p>
        </p:txBody>
      </p:sp>
      <p:pic>
        <p:nvPicPr>
          <p:cNvPr id="23556" name="Bilde 5">
            <a:extLst>
              <a:ext uri="{FF2B5EF4-FFF2-40B4-BE49-F238E27FC236}">
                <a16:creationId xmlns:a16="http://schemas.microsoft.com/office/drawing/2014/main" id="{140963BB-695B-771A-906D-E7E910C84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F4786D0-4B30-0312-A4AF-E17B67A08329}"/>
              </a:ext>
            </a:extLst>
          </p:cNvPr>
          <p:cNvSpPr>
            <a:spLocks noGrp="1" noChangeArrowheads="1"/>
          </p:cNvSpPr>
          <p:nvPr>
            <p:ph type="title"/>
          </p:nvPr>
        </p:nvSpPr>
        <p:spPr/>
        <p:txBody>
          <a:bodyPr/>
          <a:lstStyle/>
          <a:p>
            <a:pPr eaLnBrk="1" hangingPunct="1"/>
            <a:r>
              <a:rPr lang="en-US" altLang="nb-NO" dirty="0" err="1">
                <a:latin typeface="Arial" panose="020B0604020202020204" pitchFamily="34" charset="0"/>
                <a:cs typeface="Arial" panose="020B0604020202020204" pitchFamily="34" charset="0"/>
              </a:rPr>
              <a:t>Digitale</a:t>
            </a:r>
            <a:r>
              <a:rPr lang="en-US" altLang="nb-NO" dirty="0">
                <a:latin typeface="Arial" panose="020B0604020202020204" pitchFamily="34" charset="0"/>
                <a:cs typeface="Arial" panose="020B0604020202020204" pitchFamily="34" charset="0"/>
              </a:rPr>
              <a:t> </a:t>
            </a:r>
            <a:r>
              <a:rPr lang="en-US" altLang="nb-NO" dirty="0" err="1">
                <a:latin typeface="Arial" panose="020B0604020202020204" pitchFamily="34" charset="0"/>
                <a:cs typeface="Arial" panose="020B0604020202020204" pitchFamily="34" charset="0"/>
              </a:rPr>
              <a:t>fotspor</a:t>
            </a:r>
            <a:r>
              <a:rPr lang="en-US" altLang="nb-NO" dirty="0">
                <a:latin typeface="Arial" panose="020B0604020202020204" pitchFamily="34" charset="0"/>
                <a:cs typeface="Arial" panose="020B0604020202020204" pitchFamily="34" charset="0"/>
              </a:rPr>
              <a:t> </a:t>
            </a:r>
            <a:r>
              <a:rPr lang="en-US" altLang="nb-NO" dirty="0" err="1">
                <a:latin typeface="Arial" panose="020B0604020202020204" pitchFamily="34" charset="0"/>
                <a:cs typeface="Arial" panose="020B0604020202020204" pitchFamily="34" charset="0"/>
              </a:rPr>
              <a:t>skaper</a:t>
            </a:r>
            <a:r>
              <a:rPr lang="en-US" altLang="nb-NO" dirty="0">
                <a:latin typeface="Arial" panose="020B0604020202020204" pitchFamily="34" charset="0"/>
                <a:cs typeface="Arial" panose="020B0604020202020204" pitchFamily="34" charset="0"/>
              </a:rPr>
              <a:t> </a:t>
            </a:r>
            <a:r>
              <a:rPr lang="en-US" altLang="nb-NO" dirty="0" err="1">
                <a:latin typeface="Arial" panose="020B0604020202020204" pitchFamily="34" charset="0"/>
                <a:cs typeface="Arial" panose="020B0604020202020204" pitchFamily="34" charset="0"/>
              </a:rPr>
              <a:t>nettverksøkonomi</a:t>
            </a:r>
            <a:endParaRPr lang="en-US" altLang="nb-NO" dirty="0">
              <a:latin typeface="Arial" panose="020B0604020202020204" pitchFamily="34" charset="0"/>
              <a:cs typeface="Arial" panose="020B0604020202020204" pitchFamily="34" charset="0"/>
            </a:endParaRPr>
          </a:p>
        </p:txBody>
      </p:sp>
      <p:sp>
        <p:nvSpPr>
          <p:cNvPr id="37891" name="Content Placeholder 2">
            <a:extLst>
              <a:ext uri="{FF2B5EF4-FFF2-40B4-BE49-F238E27FC236}">
                <a16:creationId xmlns:a16="http://schemas.microsoft.com/office/drawing/2014/main" id="{495A07B0-EE2C-CB6E-95D1-4A38FADFF202}"/>
              </a:ext>
            </a:extLst>
          </p:cNvPr>
          <p:cNvSpPr>
            <a:spLocks noGrp="1" noChangeArrowheads="1"/>
          </p:cNvSpPr>
          <p:nvPr>
            <p:ph idx="1"/>
          </p:nvPr>
        </p:nvSpPr>
        <p:spPr>
          <a:xfrm>
            <a:off x="720725" y="1876425"/>
            <a:ext cx="6118225" cy="3995738"/>
          </a:xfrm>
        </p:spPr>
        <p:txBody>
          <a:bodyPr/>
          <a:lstStyle/>
          <a:p>
            <a:pPr eaLnBrk="1" hangingPunct="1"/>
            <a:r>
              <a:rPr lang="nb-NO" altLang="nb-NO" sz="2000" dirty="0">
                <a:latin typeface="Arial" panose="020B0604020202020204" pitchFamily="34" charset="0"/>
                <a:cs typeface="Arial" panose="020B0604020202020204" pitchFamily="34" charset="0"/>
              </a:rPr>
              <a:t>All aktivitet på nett setter fotspor </a:t>
            </a:r>
          </a:p>
          <a:p>
            <a:pPr eaLnBrk="1" hangingPunct="1"/>
            <a:r>
              <a:rPr lang="nb-NO" altLang="nb-NO" sz="2000" dirty="0">
                <a:latin typeface="Arial" panose="020B0604020202020204" pitchFamily="34" charset="0"/>
                <a:cs typeface="Arial" panose="020B0604020202020204" pitchFamily="34" charset="0"/>
              </a:rPr>
              <a:t>“gratis” på nett betyr at du betaler med informasjon om deg  </a:t>
            </a:r>
          </a:p>
          <a:p>
            <a:pPr eaLnBrk="1" hangingPunct="1"/>
            <a:r>
              <a:rPr lang="nb-NO" altLang="nb-NO" sz="2000" dirty="0">
                <a:latin typeface="Arial" panose="020B0604020202020204" pitchFamily="34" charset="0"/>
                <a:cs typeface="Arial" panose="020B0604020202020204" pitchFamily="34" charset="0"/>
              </a:rPr>
              <a:t>Som andre kan ha interesse av å kjøpe, og kanskje bruke videre (nettverksøkonomi)</a:t>
            </a:r>
          </a:p>
          <a:p>
            <a:pPr eaLnBrk="1" hangingPunct="1"/>
            <a:r>
              <a:rPr lang="nb-NO" altLang="nb-NO" sz="2000" dirty="0">
                <a:latin typeface="Arial" panose="020B0604020202020204" pitchFamily="34" charset="0"/>
                <a:cs typeface="Arial" panose="020B0604020202020204" pitchFamily="34" charset="0"/>
              </a:rPr>
              <a:t>Markedsstyring av AI </a:t>
            </a:r>
          </a:p>
          <a:p>
            <a:pPr eaLnBrk="1" hangingPunct="1"/>
            <a:endParaRPr lang="nb-NO" altLang="nb-NO" sz="2000" dirty="0">
              <a:latin typeface="Arial" panose="020B0604020202020204" pitchFamily="34" charset="0"/>
              <a:cs typeface="Arial" panose="020B0604020202020204" pitchFamily="34" charset="0"/>
            </a:endParaRPr>
          </a:p>
          <a:p>
            <a:pPr eaLnBrk="1" hangingPunct="1"/>
            <a:r>
              <a:rPr lang="nb-NO" altLang="nb-NO" sz="2000" dirty="0">
                <a:latin typeface="Arial" panose="020B0604020202020204" pitchFamily="34" charset="0"/>
                <a:cs typeface="Arial" panose="020B0604020202020204" pitchFamily="34" charset="0"/>
              </a:rPr>
              <a:t>Målrettet reklame </a:t>
            </a:r>
          </a:p>
          <a:p>
            <a:pPr eaLnBrk="1" hangingPunct="1"/>
            <a:r>
              <a:rPr lang="nb-NO" altLang="nb-NO" sz="2000" dirty="0" err="1">
                <a:latin typeface="Arial" panose="020B0604020202020204" pitchFamily="34" charset="0"/>
                <a:cs typeface="Arial" panose="020B0604020202020204" pitchFamily="34" charset="0"/>
              </a:rPr>
              <a:t>Måltrettet</a:t>
            </a:r>
            <a:r>
              <a:rPr lang="nb-NO" altLang="nb-NO" sz="2000" dirty="0">
                <a:latin typeface="Arial" panose="020B0604020202020204" pitchFamily="34" charset="0"/>
                <a:cs typeface="Arial" panose="020B0604020202020204" pitchFamily="34" charset="0"/>
              </a:rPr>
              <a:t> nyhetsformidling</a:t>
            </a:r>
          </a:p>
          <a:p>
            <a:pPr eaLnBrk="1" hangingPunct="1"/>
            <a:r>
              <a:rPr lang="nb-NO" altLang="nb-NO" sz="2000" dirty="0">
                <a:latin typeface="Arial" panose="020B0604020202020204" pitchFamily="34" charset="0"/>
                <a:cs typeface="Arial" panose="020B0604020202020204" pitchFamily="34" charset="0"/>
              </a:rPr>
              <a:t>Målrettet “fristelser”    </a:t>
            </a:r>
          </a:p>
          <a:p>
            <a:pPr eaLnBrk="1" hangingPunct="1"/>
            <a:endParaRPr lang="en-US" altLang="nb-NO" dirty="0">
              <a:latin typeface="Arial" panose="020B0604020202020204" pitchFamily="34" charset="0"/>
              <a:cs typeface="Arial" panose="020B0604020202020204" pitchFamily="34" charset="0"/>
            </a:endParaRPr>
          </a:p>
          <a:p>
            <a:pPr eaLnBrk="1" hangingPunct="1"/>
            <a:endParaRPr lang="en-US" altLang="nb-NO" dirty="0">
              <a:latin typeface="Arial" panose="020B0604020202020204" pitchFamily="34" charset="0"/>
              <a:cs typeface="Arial" panose="020B0604020202020204" pitchFamily="34" charset="0"/>
            </a:endParaRPr>
          </a:p>
          <a:p>
            <a:pPr eaLnBrk="1" hangingPunct="1"/>
            <a:endParaRPr lang="en-US" altLang="nb-NO" dirty="0">
              <a:latin typeface="Arial" panose="020B0604020202020204" pitchFamily="34" charset="0"/>
              <a:cs typeface="Arial" panose="020B0604020202020204" pitchFamily="34" charset="0"/>
            </a:endParaRPr>
          </a:p>
        </p:txBody>
      </p:sp>
      <p:pic>
        <p:nvPicPr>
          <p:cNvPr id="37892" name="Bilde 5">
            <a:extLst>
              <a:ext uri="{FF2B5EF4-FFF2-40B4-BE49-F238E27FC236}">
                <a16:creationId xmlns:a16="http://schemas.microsoft.com/office/drawing/2014/main" id="{81815A40-6F6F-BCF7-B97E-94B433DBD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5969000"/>
            <a:ext cx="190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a:extLst>
              <a:ext uri="{FF2B5EF4-FFF2-40B4-BE49-F238E27FC236}">
                <a16:creationId xmlns:a16="http://schemas.microsoft.com/office/drawing/2014/main" id="{037FE968-C30D-4AAC-BBF9-324ADE077943}"/>
              </a:ext>
            </a:extLst>
          </p:cNvPr>
          <p:cNvPicPr>
            <a:picLocks noChangeAspect="1"/>
          </p:cNvPicPr>
          <p:nvPr/>
        </p:nvPicPr>
        <p:blipFill>
          <a:blip r:embed="rId4"/>
          <a:stretch>
            <a:fillRect/>
          </a:stretch>
        </p:blipFill>
        <p:spPr>
          <a:xfrm>
            <a:off x="5980919" y="3003871"/>
            <a:ext cx="2534431" cy="3351813"/>
          </a:xfrm>
          <a:prstGeom prst="rect">
            <a:avLst/>
          </a:prstGeom>
        </p:spPr>
      </p:pic>
    </p:spTree>
  </p:cSld>
  <p:clrMapOvr>
    <a:masterClrMapping/>
  </p:clrMapOvr>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6452d86b7e234aaffd749d9bdc2805d9">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3c1b91d790e1c7b32e6039a4e5fb926c"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ma:displayName="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F7036-BDE8-4E9C-A1EF-7DFFA2B53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b566cd-adb9-46c2-964b-22eba181fd0b"/>
    <ds:schemaRef ds:uri="cb9114c1-daad-44dd-acad-30f42466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ED6A73-1CF6-4E00-AC9E-DA35EE12529C}">
  <ds:schemaRefs>
    <ds:schemaRef ds:uri="http://schemas.microsoft.com/office/2006/metadata/longProperties"/>
  </ds:schemaRefs>
</ds:datastoreItem>
</file>

<file path=customXml/itemProps3.xml><?xml version="1.0" encoding="utf-8"?>
<ds:datastoreItem xmlns:ds="http://schemas.openxmlformats.org/officeDocument/2006/customXml" ds:itemID="{9CC6C3CF-B9BC-4993-81D6-4D01DFE225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2801</Words>
  <Application>Microsoft Office PowerPoint</Application>
  <PresentationFormat>Skjermfremvisning (4:3)</PresentationFormat>
  <Paragraphs>479</Paragraphs>
  <Slides>30</Slides>
  <Notes>30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30</vt:i4>
      </vt:variant>
    </vt:vector>
  </HeadingPairs>
  <TitlesOfParts>
    <vt:vector size="37" baseType="lpstr">
      <vt:lpstr>ＭＳ Ｐゴシック</vt:lpstr>
      <vt:lpstr>Arial</vt:lpstr>
      <vt:lpstr>Avenir Medium</vt:lpstr>
      <vt:lpstr>Avenir Next Medium</vt:lpstr>
      <vt:lpstr>Calibri</vt:lpstr>
      <vt:lpstr>Calibri Light</vt:lpstr>
      <vt:lpstr>Office-tema</vt:lpstr>
      <vt:lpstr>En digital oppvekst</vt:lpstr>
      <vt:lpstr>Hvorfor ga vi egentlig barna mobiltelefon?</vt:lpstr>
      <vt:lpstr>Hva ønsker barn å bruke digitale arenaer til?</vt:lpstr>
      <vt:lpstr>Hvorfor er barna så aktive på nettet?</vt:lpstr>
      <vt:lpstr>Den litt vanskeligere forklaringen :</vt:lpstr>
      <vt:lpstr>Det skjer det samme på de digitale arenaer som på andre sosial arenaer</vt:lpstr>
      <vt:lpstr>Noen ganger går det galt</vt:lpstr>
      <vt:lpstr>Hvorfor går det galt?</vt:lpstr>
      <vt:lpstr>Digitale fotspor skaper nettverksøkonomi</vt:lpstr>
      <vt:lpstr>Hvor møtes de?</vt:lpstr>
      <vt:lpstr>Plattformer  </vt:lpstr>
      <vt:lpstr>PowerPoint-presentasjon</vt:lpstr>
      <vt:lpstr>Hva kan feilinvesteringer gjøre med barna </vt:lpstr>
      <vt:lpstr> Omfang av (feil-)investeringer </vt:lpstr>
      <vt:lpstr> Omfang av (feil-)investeringer </vt:lpstr>
      <vt:lpstr>Politiets arbeid</vt:lpstr>
      <vt:lpstr>Vår erfaring</vt:lpstr>
      <vt:lpstr>Saksgang</vt:lpstr>
      <vt:lpstr>PowerPoint-presentasjon</vt:lpstr>
      <vt:lpstr>PowerPoint-presentasjon</vt:lpstr>
      <vt:lpstr>Du er barnets viktigste rollemodell </vt:lpstr>
      <vt:lpstr>De nødvendige samtalene </vt:lpstr>
      <vt:lpstr>De nødvendige samtalene </vt:lpstr>
      <vt:lpstr>De nødvendige samtalene </vt:lpstr>
      <vt:lpstr>De nødvendige samtalene </vt:lpstr>
      <vt:lpstr>De nødvendige samtalene </vt:lpstr>
      <vt:lpstr>Et forslag til samtale </vt:lpstr>
      <vt:lpstr>Medietilsynets 10 kjappe råd til foreldre</vt:lpstr>
      <vt:lpstr>                                                            …..råd fortsettelse….</vt:lpstr>
      <vt:lpstr>Foreldrenettverk – Snakk sammen</vt:lpstr>
    </vt:vector>
  </TitlesOfParts>
  <Company>Wendy Tyrer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Tyrer</dc:creator>
  <cp:lastModifiedBy>Jon Øivind Evje</cp:lastModifiedBy>
  <cp:revision>261</cp:revision>
  <cp:lastPrinted>2023-11-08T14:18:57Z</cp:lastPrinted>
  <dcterms:created xsi:type="dcterms:W3CDTF">2013-04-18T23:12:04Z</dcterms:created>
  <dcterms:modified xsi:type="dcterms:W3CDTF">2023-11-08T14:22:03Z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ECD_Author">
    <vt:lpwstr>94;#Education|5232e41c-5101-41fe-b638-7d41d1371531</vt:lpwstr>
  </property>
  <property fmtid="{D5CDD505-2E9C-101B-9397-08002B2CF9AE}" pid="3" name="DEECD_PageLanguage">
    <vt:lpwstr>1;#en-AU|09a79c66-a57f-4b52-ac52-4c16941cab37</vt:lpwstr>
  </property>
  <property fmtid="{D5CDD505-2E9C-101B-9397-08002B2CF9AE}" pid="4" name="DEECD_SubjectCategory">
    <vt:lpwstr>96;#Administration|6dd5b576-1960-4eea-bf7a-adeffddbbc25</vt:lpwstr>
  </property>
  <property fmtid="{D5CDD505-2E9C-101B-9397-08002B2CF9AE}" pid="5" name="DEECD_Audience">
    <vt:lpwstr>129;#Students|a9021d24-53aa-4cc0-8f90-0782c94ea88b</vt:lpwstr>
  </property>
  <property fmtid="{D5CDD505-2E9C-101B-9397-08002B2CF9AE}" pid="6" name="TaxCatchAll">
    <vt:lpwstr>96;#Administration|6dd5b576-1960-4eea-bf7a-adeffddbbc25;#94;#Education|5232e41c-5101-41fe-b638-7d41d1371531;#129;#Students|a9021d24-53aa-4cc0-8f90-0782c94ea88b;#101;#Page|eb523acf-a821-456c-a76b-7607578309d7</vt:lpwstr>
  </property>
  <property fmtid="{D5CDD505-2E9C-101B-9397-08002B2CF9AE}" pid="7" name="DEECD_ItemType">
    <vt:lpwstr>101;#Page|eb523acf-a821-456c-a76b-7607578309d7</vt:lpwstr>
  </property>
  <property fmtid="{D5CDD505-2E9C-101B-9397-08002B2CF9AE}" pid="8" name="ofbb8b9a280a423a91cf717fb81349cd">
    <vt:lpwstr>Education|5232e41c-5101-41fe-b638-7d41d1371531</vt:lpwstr>
  </property>
  <property fmtid="{D5CDD505-2E9C-101B-9397-08002B2CF9AE}" pid="9" name="pfad5814e62747ed9f131defefc62dac">
    <vt:lpwstr>Administration|6dd5b576-1960-4eea-bf7a-adeffddbbc25</vt:lpwstr>
  </property>
  <property fmtid="{D5CDD505-2E9C-101B-9397-08002B2CF9AE}" pid="10" name="a319977fc8504e09982f090ae1d7c602">
    <vt:lpwstr>Page|eb523acf-a821-456c-a76b-7607578309d7</vt:lpwstr>
  </property>
  <property fmtid="{D5CDD505-2E9C-101B-9397-08002B2CF9AE}" pid="11" name="b1688cb4a3a940449dc8286705012a42">
    <vt:lpwstr>Students|a9021d24-53aa-4cc0-8f90-0782c94ea88b</vt:lpwstr>
  </property>
  <property fmtid="{D5CDD505-2E9C-101B-9397-08002B2CF9AE}" pid="12" name="DEECD_Publisher">
    <vt:lpwstr>Department of Education and Training</vt:lpwstr>
  </property>
  <property fmtid="{D5CDD505-2E9C-101B-9397-08002B2CF9AE}" pid="13" name="hyperlink">
    <vt:lpwstr>, </vt:lpwstr>
  </property>
  <property fmtid="{D5CDD505-2E9C-101B-9397-08002B2CF9AE}" pid="14" name="DEECD_Expired">
    <vt:lpwstr>0</vt:lpwstr>
  </property>
  <property fmtid="{D5CDD505-2E9C-101B-9397-08002B2CF9AE}" pid="15" name="DEECD_Keywords">
    <vt:lpwstr/>
  </property>
  <property fmtid="{D5CDD505-2E9C-101B-9397-08002B2CF9AE}" pid="16" name="PublishingExpirationDate">
    <vt:lpwstr/>
  </property>
  <property fmtid="{D5CDD505-2E9C-101B-9397-08002B2CF9AE}" pid="17" name="DEECD_Description">
    <vt:lpwstr/>
  </property>
  <property fmtid="{D5CDD505-2E9C-101B-9397-08002B2CF9AE}" pid="18" name="hyperlink2">
    <vt:lpwstr>, </vt:lpwstr>
  </property>
  <property fmtid="{D5CDD505-2E9C-101B-9397-08002B2CF9AE}" pid="19" name="PublishingStartDate">
    <vt:lpwstr/>
  </property>
  <property fmtid="{D5CDD505-2E9C-101B-9397-08002B2CF9AE}" pid="20" name="MSIP_Label_8f2d168d-d670-4add-a8d0-a1b93607f0cd_Enabled">
    <vt:lpwstr>true</vt:lpwstr>
  </property>
  <property fmtid="{D5CDD505-2E9C-101B-9397-08002B2CF9AE}" pid="21" name="MSIP_Label_8f2d168d-d670-4add-a8d0-a1b93607f0cd_SetDate">
    <vt:lpwstr>2023-03-05T15:39:04Z</vt:lpwstr>
  </property>
  <property fmtid="{D5CDD505-2E9C-101B-9397-08002B2CF9AE}" pid="22" name="MSIP_Label_8f2d168d-d670-4add-a8d0-a1b93607f0cd_Method">
    <vt:lpwstr>Standard</vt:lpwstr>
  </property>
  <property fmtid="{D5CDD505-2E9C-101B-9397-08002B2CF9AE}" pid="23" name="MSIP_Label_8f2d168d-d670-4add-a8d0-a1b93607f0cd_Name">
    <vt:lpwstr>8f2d168d-d670-4add-a8d0-a1b93607f0cd</vt:lpwstr>
  </property>
  <property fmtid="{D5CDD505-2E9C-101B-9397-08002B2CF9AE}" pid="24" name="MSIP_Label_8f2d168d-d670-4add-a8d0-a1b93607f0cd_SiteId">
    <vt:lpwstr>bcd8254a-5029-4a8c-a07a-e0beffe7375f</vt:lpwstr>
  </property>
  <property fmtid="{D5CDD505-2E9C-101B-9397-08002B2CF9AE}" pid="25" name="MSIP_Label_8f2d168d-d670-4add-a8d0-a1b93607f0cd_ActionId">
    <vt:lpwstr>67068fd7-1a27-406b-bafb-f3f8c8cdcf42</vt:lpwstr>
  </property>
  <property fmtid="{D5CDD505-2E9C-101B-9397-08002B2CF9AE}" pid="26" name="MSIP_Label_8f2d168d-d670-4add-a8d0-a1b93607f0cd_ContentBits">
    <vt:lpwstr>0</vt:lpwstr>
  </property>
</Properties>
</file>